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</p:sldMasterIdLst>
  <p:notesMasterIdLst>
    <p:notesMasterId r:id="rId84"/>
  </p:notesMasterIdLst>
  <p:handoutMasterIdLst>
    <p:handoutMasterId r:id="rId85"/>
  </p:handoutMasterIdLst>
  <p:sldIdLst>
    <p:sldId id="282" r:id="rId3"/>
    <p:sldId id="293" r:id="rId4"/>
    <p:sldId id="294" r:id="rId5"/>
    <p:sldId id="284" r:id="rId6"/>
    <p:sldId id="299" r:id="rId7"/>
    <p:sldId id="363" r:id="rId8"/>
    <p:sldId id="296" r:id="rId9"/>
    <p:sldId id="386" r:id="rId10"/>
    <p:sldId id="387" r:id="rId11"/>
    <p:sldId id="362" r:id="rId12"/>
    <p:sldId id="370" r:id="rId13"/>
    <p:sldId id="347" r:id="rId14"/>
    <p:sldId id="285" r:id="rId15"/>
    <p:sldId id="286" r:id="rId16"/>
    <p:sldId id="287" r:id="rId17"/>
    <p:sldId id="288" r:id="rId18"/>
    <p:sldId id="290" r:id="rId19"/>
    <p:sldId id="289" r:id="rId20"/>
    <p:sldId id="291" r:id="rId21"/>
    <p:sldId id="388" r:id="rId22"/>
    <p:sldId id="300" r:id="rId23"/>
    <p:sldId id="301" r:id="rId24"/>
    <p:sldId id="302" r:id="rId25"/>
    <p:sldId id="303" r:id="rId26"/>
    <p:sldId id="304" r:id="rId27"/>
    <p:sldId id="305" r:id="rId28"/>
    <p:sldId id="382" r:id="rId29"/>
    <p:sldId id="306" r:id="rId30"/>
    <p:sldId id="308" r:id="rId31"/>
    <p:sldId id="309" r:id="rId32"/>
    <p:sldId id="310" r:id="rId33"/>
    <p:sldId id="348" r:id="rId34"/>
    <p:sldId id="311" r:id="rId35"/>
    <p:sldId id="371" r:id="rId36"/>
    <p:sldId id="372" r:id="rId37"/>
    <p:sldId id="373" r:id="rId38"/>
    <p:sldId id="374" r:id="rId39"/>
    <p:sldId id="375" r:id="rId40"/>
    <p:sldId id="376" r:id="rId41"/>
    <p:sldId id="377" r:id="rId42"/>
    <p:sldId id="378" r:id="rId43"/>
    <p:sldId id="379" r:id="rId44"/>
    <p:sldId id="380" r:id="rId45"/>
    <p:sldId id="320" r:id="rId46"/>
    <p:sldId id="364" r:id="rId47"/>
    <p:sldId id="365" r:id="rId48"/>
    <p:sldId id="366" r:id="rId49"/>
    <p:sldId id="367" r:id="rId50"/>
    <p:sldId id="368" r:id="rId51"/>
    <p:sldId id="369" r:id="rId52"/>
    <p:sldId id="323" r:id="rId53"/>
    <p:sldId id="404" r:id="rId54"/>
    <p:sldId id="405" r:id="rId55"/>
    <p:sldId id="406" r:id="rId56"/>
    <p:sldId id="407" r:id="rId57"/>
    <p:sldId id="408" r:id="rId58"/>
    <p:sldId id="409" r:id="rId59"/>
    <p:sldId id="410" r:id="rId60"/>
    <p:sldId id="334" r:id="rId61"/>
    <p:sldId id="342" r:id="rId62"/>
    <p:sldId id="355" r:id="rId63"/>
    <p:sldId id="341" r:id="rId64"/>
    <p:sldId id="396" r:id="rId65"/>
    <p:sldId id="397" r:id="rId66"/>
    <p:sldId id="398" r:id="rId67"/>
    <p:sldId id="399" r:id="rId68"/>
    <p:sldId id="400" r:id="rId69"/>
    <p:sldId id="401" r:id="rId70"/>
    <p:sldId id="324" r:id="rId71"/>
    <p:sldId id="389" r:id="rId72"/>
    <p:sldId id="390" r:id="rId73"/>
    <p:sldId id="391" r:id="rId74"/>
    <p:sldId id="392" r:id="rId75"/>
    <p:sldId id="393" r:id="rId76"/>
    <p:sldId id="394" r:id="rId77"/>
    <p:sldId id="395" r:id="rId78"/>
    <p:sldId id="292" r:id="rId79"/>
    <p:sldId id="403" r:id="rId80"/>
    <p:sldId id="385" r:id="rId81"/>
    <p:sldId id="402" r:id="rId82"/>
    <p:sldId id="383" r:id="rId8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04898"/>
    <a:srgbClr val="32469A"/>
    <a:srgbClr val="0033CC"/>
    <a:srgbClr val="243C80"/>
    <a:srgbClr val="2034AC"/>
    <a:srgbClr val="234187"/>
    <a:srgbClr val="333399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95" autoAdjust="0"/>
    <p:restoredTop sz="94660"/>
  </p:normalViewPr>
  <p:slideViewPr>
    <p:cSldViewPr>
      <p:cViewPr varScale="1">
        <p:scale>
          <a:sx n="75" d="100"/>
          <a:sy n="75" d="100"/>
        </p:scale>
        <p:origin x="-906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2826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AC7C3E-439E-4F22-9EE4-041C952AADF0}" type="doc">
      <dgm:prSet loTypeId="urn:microsoft.com/office/officeart/2005/8/layout/orgChart1" loCatId="hierarchy" qsTypeId="urn:microsoft.com/office/officeart/2005/8/quickstyle/simple1#1" qsCatId="simple" csTypeId="urn:microsoft.com/office/officeart/2005/8/colors/accent1_2#1" csCatId="accent1"/>
      <dgm:spPr/>
    </dgm:pt>
    <dgm:pt modelId="{839725C5-0EA3-4408-A709-16B4D11B9172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rPr>
            <a:t>Back-end</a:t>
          </a:r>
          <a:endParaRPr kumimoji="0" lang="ru-RU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endParaRPr>
        </a:p>
      </dgm:t>
    </dgm:pt>
    <dgm:pt modelId="{9C1FFF82-1E7B-4E9F-8CE8-6139D6C5A17D}" type="parTrans" cxnId="{DA953BC2-40AA-45EE-92E2-B2491659DE42}">
      <dgm:prSet/>
      <dgm:spPr/>
      <dgm:t>
        <a:bodyPr/>
        <a:lstStyle/>
        <a:p>
          <a:endParaRPr lang="en-US"/>
        </a:p>
      </dgm:t>
    </dgm:pt>
    <dgm:pt modelId="{55D64146-5CC5-4A66-ADF0-3077699FB9A4}" type="sibTrans" cxnId="{DA953BC2-40AA-45EE-92E2-B2491659DE42}">
      <dgm:prSet/>
      <dgm:spPr/>
      <dgm:t>
        <a:bodyPr/>
        <a:lstStyle/>
        <a:p>
          <a:endParaRPr lang="en-US"/>
        </a:p>
      </dgm:t>
    </dgm:pt>
    <dgm:pt modelId="{CFF5B988-1F89-4E41-B74B-E0EDE5C1724A}" type="asst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rPr>
            <a:t>jUnit</a:t>
          </a:r>
          <a:endParaRPr kumimoji="0" lang="ru-RU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endParaRPr>
        </a:p>
      </dgm:t>
    </dgm:pt>
    <dgm:pt modelId="{3B39DD24-3AF6-4FAF-907B-1303FDCEB3F1}" type="parTrans" cxnId="{3A4BE9CD-F026-452F-A362-C2CC13A61569}">
      <dgm:prSet/>
      <dgm:spPr/>
      <dgm:t>
        <a:bodyPr/>
        <a:lstStyle/>
        <a:p>
          <a:endParaRPr lang="en-US"/>
        </a:p>
      </dgm:t>
    </dgm:pt>
    <dgm:pt modelId="{EA7BCEA0-2927-484C-B0B6-970CB33D1A5B}" type="sibTrans" cxnId="{3A4BE9CD-F026-452F-A362-C2CC13A61569}">
      <dgm:prSet/>
      <dgm:spPr/>
      <dgm:t>
        <a:bodyPr/>
        <a:lstStyle/>
        <a:p>
          <a:endParaRPr lang="en-US"/>
        </a:p>
      </dgm:t>
    </dgm:pt>
    <dgm:pt modelId="{4905E306-5CA3-4FA5-A9A8-4B673CB0F8C3}" type="asst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rPr>
            <a:t>Log4j</a:t>
          </a:r>
          <a:endParaRPr kumimoji="0" lang="ru-RU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endParaRPr>
        </a:p>
      </dgm:t>
    </dgm:pt>
    <dgm:pt modelId="{DEBFE1A9-167B-40C3-95CA-814EDFDB6508}" type="parTrans" cxnId="{DE48A9E6-5916-497A-9747-EF2F754BEB9A}">
      <dgm:prSet/>
      <dgm:spPr/>
      <dgm:t>
        <a:bodyPr/>
        <a:lstStyle/>
        <a:p>
          <a:endParaRPr lang="en-US"/>
        </a:p>
      </dgm:t>
    </dgm:pt>
    <dgm:pt modelId="{8E748150-2103-431F-93EB-34F9DF6E9793}" type="sibTrans" cxnId="{DE48A9E6-5916-497A-9747-EF2F754BEB9A}">
      <dgm:prSet/>
      <dgm:spPr/>
      <dgm:t>
        <a:bodyPr/>
        <a:lstStyle/>
        <a:p>
          <a:endParaRPr lang="en-US"/>
        </a:p>
      </dgm:t>
    </dgm:pt>
    <dgm:pt modelId="{02217675-5CE3-4E46-9662-D4F447E9F6F2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rPr>
            <a:t>Core Java,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rPr>
            <a:t>Java EE</a:t>
          </a:r>
          <a:endParaRPr kumimoji="0" lang="ru-RU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endParaRPr>
        </a:p>
      </dgm:t>
    </dgm:pt>
    <dgm:pt modelId="{A9A643BF-7AE2-4295-99D6-22790267684C}" type="parTrans" cxnId="{2722E0BB-324F-4032-A8DD-43370B5C3B8F}">
      <dgm:prSet/>
      <dgm:spPr/>
      <dgm:t>
        <a:bodyPr/>
        <a:lstStyle/>
        <a:p>
          <a:endParaRPr lang="en-US"/>
        </a:p>
      </dgm:t>
    </dgm:pt>
    <dgm:pt modelId="{247BAF43-76DA-42DB-9112-4074A9128FEC}" type="sibTrans" cxnId="{2722E0BB-324F-4032-A8DD-43370B5C3B8F}">
      <dgm:prSet/>
      <dgm:spPr/>
      <dgm:t>
        <a:bodyPr/>
        <a:lstStyle/>
        <a:p>
          <a:endParaRPr lang="en-US"/>
        </a:p>
      </dgm:t>
    </dgm:pt>
    <dgm:pt modelId="{977EF347-83B7-4615-8011-3781D3DC9AB1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rPr>
            <a:t>Spring</a:t>
          </a:r>
          <a:endParaRPr kumimoji="0" lang="ru-RU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endParaRPr>
        </a:p>
      </dgm:t>
    </dgm:pt>
    <dgm:pt modelId="{63D8E2F4-8897-43AE-B780-7BEE2C6098B6}" type="parTrans" cxnId="{08DAC93B-2036-41F5-923F-B73BAF43C6CE}">
      <dgm:prSet/>
      <dgm:spPr/>
      <dgm:t>
        <a:bodyPr/>
        <a:lstStyle/>
        <a:p>
          <a:endParaRPr lang="en-US"/>
        </a:p>
      </dgm:t>
    </dgm:pt>
    <dgm:pt modelId="{253775EF-7CAB-43FB-8382-4703889C4B9A}" type="sibTrans" cxnId="{08DAC93B-2036-41F5-923F-B73BAF43C6CE}">
      <dgm:prSet/>
      <dgm:spPr/>
      <dgm:t>
        <a:bodyPr/>
        <a:lstStyle/>
        <a:p>
          <a:endParaRPr lang="en-US"/>
        </a:p>
      </dgm:t>
    </dgm:pt>
    <dgm:pt modelId="{DB394688-A5A5-4C7C-9F6D-8236CE7E44B5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rPr>
            <a:t>Spring MVC</a:t>
          </a:r>
          <a:endParaRPr kumimoji="0" lang="ru-RU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endParaRPr>
        </a:p>
      </dgm:t>
    </dgm:pt>
    <dgm:pt modelId="{1455F1BA-A0E8-4986-A820-011BECAF995F}" type="parTrans" cxnId="{5E5B9F1B-0FFF-4A1C-8C21-B759E835EB27}">
      <dgm:prSet/>
      <dgm:spPr/>
      <dgm:t>
        <a:bodyPr/>
        <a:lstStyle/>
        <a:p>
          <a:endParaRPr lang="en-US"/>
        </a:p>
      </dgm:t>
    </dgm:pt>
    <dgm:pt modelId="{AA69F744-FF05-4019-8EEC-BDCDF702A699}" type="sibTrans" cxnId="{5E5B9F1B-0FFF-4A1C-8C21-B759E835EB27}">
      <dgm:prSet/>
      <dgm:spPr/>
      <dgm:t>
        <a:bodyPr/>
        <a:lstStyle/>
        <a:p>
          <a:endParaRPr lang="en-US"/>
        </a:p>
      </dgm:t>
    </dgm:pt>
    <dgm:pt modelId="{BECC3CBB-BACD-46A7-A2B5-D938B822A109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rPr>
            <a:t>Spring Security</a:t>
          </a:r>
          <a:endParaRPr kumimoji="0" lang="ru-RU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endParaRPr>
        </a:p>
      </dgm:t>
    </dgm:pt>
    <dgm:pt modelId="{DB9CF544-0959-47CD-9143-F5400A11D89E}" type="parTrans" cxnId="{1B1E1B0B-81BC-4A36-89FF-1C9DEB09CF1F}">
      <dgm:prSet/>
      <dgm:spPr/>
      <dgm:t>
        <a:bodyPr/>
        <a:lstStyle/>
        <a:p>
          <a:endParaRPr lang="en-US"/>
        </a:p>
      </dgm:t>
    </dgm:pt>
    <dgm:pt modelId="{4C3FA617-5804-46E5-A38E-4567C5129350}" type="sibTrans" cxnId="{1B1E1B0B-81BC-4A36-89FF-1C9DEB09CF1F}">
      <dgm:prSet/>
      <dgm:spPr/>
      <dgm:t>
        <a:bodyPr/>
        <a:lstStyle/>
        <a:p>
          <a:endParaRPr lang="en-US"/>
        </a:p>
      </dgm:t>
    </dgm:pt>
    <dgm:pt modelId="{39A91402-297C-4E85-AF65-0811D3A6F409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rPr>
            <a:t>Hibernate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rPr>
            <a:t> MySQL</a:t>
          </a:r>
          <a:endParaRPr kumimoji="0" lang="ru-RU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endParaRPr>
        </a:p>
      </dgm:t>
    </dgm:pt>
    <dgm:pt modelId="{950A98B1-C982-40A0-BBF0-E99292A1B63A}" type="parTrans" cxnId="{14DD0A33-4374-4A76-BB39-8642AA8E2B94}">
      <dgm:prSet/>
      <dgm:spPr/>
      <dgm:t>
        <a:bodyPr/>
        <a:lstStyle/>
        <a:p>
          <a:endParaRPr lang="en-US"/>
        </a:p>
      </dgm:t>
    </dgm:pt>
    <dgm:pt modelId="{968C9435-99BE-4D07-A623-CBB286E67205}" type="sibTrans" cxnId="{14DD0A33-4374-4A76-BB39-8642AA8E2B94}">
      <dgm:prSet/>
      <dgm:spPr/>
      <dgm:t>
        <a:bodyPr/>
        <a:lstStyle/>
        <a:p>
          <a:endParaRPr lang="en-US"/>
        </a:p>
      </dgm:t>
    </dgm:pt>
    <dgm:pt modelId="{9ABA19D7-9AFD-47D5-AABB-DBBE0C22741A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rPr>
            <a:t>Regular 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rPr>
            <a:t>expressions</a:t>
          </a:r>
          <a:endParaRPr kumimoji="0" lang="ru-RU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endParaRPr>
        </a:p>
      </dgm:t>
    </dgm:pt>
    <dgm:pt modelId="{F5B089B3-7482-4E96-846C-C4874C859E5E}" type="parTrans" cxnId="{F7836558-5E5C-4E12-BD1B-B8022B836281}">
      <dgm:prSet/>
      <dgm:spPr/>
      <dgm:t>
        <a:bodyPr/>
        <a:lstStyle/>
        <a:p>
          <a:endParaRPr lang="en-US"/>
        </a:p>
      </dgm:t>
    </dgm:pt>
    <dgm:pt modelId="{32E9E44B-BCEE-4360-88E2-FC501D0FC081}" type="sibTrans" cxnId="{F7836558-5E5C-4E12-BD1B-B8022B836281}">
      <dgm:prSet/>
      <dgm:spPr/>
      <dgm:t>
        <a:bodyPr/>
        <a:lstStyle/>
        <a:p>
          <a:endParaRPr lang="en-US"/>
        </a:p>
      </dgm:t>
    </dgm:pt>
    <dgm:pt modelId="{B4D2EFA7-7588-4A7B-A2F4-AE8DB86101D4}" type="pres">
      <dgm:prSet presAssocID="{E2AC7C3E-439E-4F22-9EE4-041C952AADF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345D754-78E9-42DC-B495-832B22FEA361}" type="pres">
      <dgm:prSet presAssocID="{839725C5-0EA3-4408-A709-16B4D11B9172}" presName="hierRoot1" presStyleCnt="0">
        <dgm:presLayoutVars>
          <dgm:hierBranch val="l"/>
        </dgm:presLayoutVars>
      </dgm:prSet>
      <dgm:spPr/>
    </dgm:pt>
    <dgm:pt modelId="{A4D38345-C43B-4656-8571-9F32461A7DA4}" type="pres">
      <dgm:prSet presAssocID="{839725C5-0EA3-4408-A709-16B4D11B9172}" presName="rootComposite1" presStyleCnt="0"/>
      <dgm:spPr/>
    </dgm:pt>
    <dgm:pt modelId="{1EE41732-8E4B-4F49-8639-412A09769410}" type="pres">
      <dgm:prSet presAssocID="{839725C5-0EA3-4408-A709-16B4D11B9172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1BC4A2D-D5C2-47EE-A605-7A29D1189A00}" type="pres">
      <dgm:prSet presAssocID="{839725C5-0EA3-4408-A709-16B4D11B9172}" presName="rootConnector1" presStyleLbl="node1" presStyleIdx="0" presStyleCnt="0"/>
      <dgm:spPr/>
      <dgm:t>
        <a:bodyPr/>
        <a:lstStyle/>
        <a:p>
          <a:endParaRPr lang="en-US"/>
        </a:p>
      </dgm:t>
    </dgm:pt>
    <dgm:pt modelId="{831EA535-A421-496C-8DE7-93552532DC74}" type="pres">
      <dgm:prSet presAssocID="{839725C5-0EA3-4408-A709-16B4D11B9172}" presName="hierChild2" presStyleCnt="0"/>
      <dgm:spPr/>
    </dgm:pt>
    <dgm:pt modelId="{3E66C609-80A5-4080-8434-4DDB9D80DDC1}" type="pres">
      <dgm:prSet presAssocID="{A9A643BF-7AE2-4295-99D6-22790267684C}" presName="Name50" presStyleLbl="parChTrans1D2" presStyleIdx="0" presStyleCnt="6"/>
      <dgm:spPr/>
      <dgm:t>
        <a:bodyPr/>
        <a:lstStyle/>
        <a:p>
          <a:endParaRPr lang="en-US"/>
        </a:p>
      </dgm:t>
    </dgm:pt>
    <dgm:pt modelId="{1E2AF5D9-1F57-40D8-AC16-1D9B0951C1EF}" type="pres">
      <dgm:prSet presAssocID="{02217675-5CE3-4E46-9662-D4F447E9F6F2}" presName="hierRoot2" presStyleCnt="0">
        <dgm:presLayoutVars>
          <dgm:hierBranch/>
        </dgm:presLayoutVars>
      </dgm:prSet>
      <dgm:spPr/>
    </dgm:pt>
    <dgm:pt modelId="{DD438D4E-A637-42F4-B1DC-D86B496077AB}" type="pres">
      <dgm:prSet presAssocID="{02217675-5CE3-4E46-9662-D4F447E9F6F2}" presName="rootComposite" presStyleCnt="0"/>
      <dgm:spPr/>
    </dgm:pt>
    <dgm:pt modelId="{944C8791-30A7-43B0-AB54-B141131EE0C8}" type="pres">
      <dgm:prSet presAssocID="{02217675-5CE3-4E46-9662-D4F447E9F6F2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0A1C72-28F1-4DCF-9DD1-23E42F32963B}" type="pres">
      <dgm:prSet presAssocID="{02217675-5CE3-4E46-9662-D4F447E9F6F2}" presName="rootConnector" presStyleLbl="node2" presStyleIdx="0" presStyleCnt="4"/>
      <dgm:spPr/>
      <dgm:t>
        <a:bodyPr/>
        <a:lstStyle/>
        <a:p>
          <a:endParaRPr lang="en-US"/>
        </a:p>
      </dgm:t>
    </dgm:pt>
    <dgm:pt modelId="{302C9152-4084-417A-86D2-22628337FB9A}" type="pres">
      <dgm:prSet presAssocID="{02217675-5CE3-4E46-9662-D4F447E9F6F2}" presName="hierChild4" presStyleCnt="0"/>
      <dgm:spPr/>
    </dgm:pt>
    <dgm:pt modelId="{2D5CCFD9-6008-44AD-82DD-1242ED2F4302}" type="pres">
      <dgm:prSet presAssocID="{02217675-5CE3-4E46-9662-D4F447E9F6F2}" presName="hierChild5" presStyleCnt="0"/>
      <dgm:spPr/>
    </dgm:pt>
    <dgm:pt modelId="{137ACC85-4890-425C-BC19-91B1384CEA74}" type="pres">
      <dgm:prSet presAssocID="{63D8E2F4-8897-43AE-B780-7BEE2C6098B6}" presName="Name50" presStyleLbl="parChTrans1D2" presStyleIdx="1" presStyleCnt="6"/>
      <dgm:spPr/>
      <dgm:t>
        <a:bodyPr/>
        <a:lstStyle/>
        <a:p>
          <a:endParaRPr lang="en-US"/>
        </a:p>
      </dgm:t>
    </dgm:pt>
    <dgm:pt modelId="{27C94940-3788-4DF8-905F-4DF80E3F6185}" type="pres">
      <dgm:prSet presAssocID="{977EF347-83B7-4615-8011-3781D3DC9AB1}" presName="hierRoot2" presStyleCnt="0">
        <dgm:presLayoutVars>
          <dgm:hierBranch/>
        </dgm:presLayoutVars>
      </dgm:prSet>
      <dgm:spPr/>
    </dgm:pt>
    <dgm:pt modelId="{6179B982-D488-4B29-8580-6648575AA591}" type="pres">
      <dgm:prSet presAssocID="{977EF347-83B7-4615-8011-3781D3DC9AB1}" presName="rootComposite" presStyleCnt="0"/>
      <dgm:spPr/>
    </dgm:pt>
    <dgm:pt modelId="{18E14057-C511-41EF-8322-19FDF0E2A260}" type="pres">
      <dgm:prSet presAssocID="{977EF347-83B7-4615-8011-3781D3DC9AB1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191C17-3926-48F3-B91D-7B75940A2D57}" type="pres">
      <dgm:prSet presAssocID="{977EF347-83B7-4615-8011-3781D3DC9AB1}" presName="rootConnector" presStyleLbl="node2" presStyleIdx="1" presStyleCnt="4"/>
      <dgm:spPr/>
      <dgm:t>
        <a:bodyPr/>
        <a:lstStyle/>
        <a:p>
          <a:endParaRPr lang="en-US"/>
        </a:p>
      </dgm:t>
    </dgm:pt>
    <dgm:pt modelId="{B3B44D90-44C2-4DAC-93C8-0AB34771CB58}" type="pres">
      <dgm:prSet presAssocID="{977EF347-83B7-4615-8011-3781D3DC9AB1}" presName="hierChild4" presStyleCnt="0"/>
      <dgm:spPr/>
    </dgm:pt>
    <dgm:pt modelId="{ADE0F895-941A-4F81-8775-41736D2358CF}" type="pres">
      <dgm:prSet presAssocID="{1455F1BA-A0E8-4986-A820-011BECAF995F}" presName="Name35" presStyleLbl="parChTrans1D3" presStyleIdx="0" presStyleCnt="2"/>
      <dgm:spPr/>
      <dgm:t>
        <a:bodyPr/>
        <a:lstStyle/>
        <a:p>
          <a:endParaRPr lang="en-US"/>
        </a:p>
      </dgm:t>
    </dgm:pt>
    <dgm:pt modelId="{F974893E-FE18-434E-AFD4-B88C9B9A699B}" type="pres">
      <dgm:prSet presAssocID="{DB394688-A5A5-4C7C-9F6D-8236CE7E44B5}" presName="hierRoot2" presStyleCnt="0">
        <dgm:presLayoutVars>
          <dgm:hierBranch val="r"/>
        </dgm:presLayoutVars>
      </dgm:prSet>
      <dgm:spPr/>
    </dgm:pt>
    <dgm:pt modelId="{540BC7A0-893D-435E-BC13-DB297CEE611B}" type="pres">
      <dgm:prSet presAssocID="{DB394688-A5A5-4C7C-9F6D-8236CE7E44B5}" presName="rootComposite" presStyleCnt="0"/>
      <dgm:spPr/>
    </dgm:pt>
    <dgm:pt modelId="{D5AD9BA3-6A16-4E22-ABEC-116D18162B63}" type="pres">
      <dgm:prSet presAssocID="{DB394688-A5A5-4C7C-9F6D-8236CE7E44B5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498EFBA-1626-4147-BF1E-662D559AC298}" type="pres">
      <dgm:prSet presAssocID="{DB394688-A5A5-4C7C-9F6D-8236CE7E44B5}" presName="rootConnector" presStyleLbl="node3" presStyleIdx="0" presStyleCnt="2"/>
      <dgm:spPr/>
      <dgm:t>
        <a:bodyPr/>
        <a:lstStyle/>
        <a:p>
          <a:endParaRPr lang="en-US"/>
        </a:p>
      </dgm:t>
    </dgm:pt>
    <dgm:pt modelId="{4789A14A-59B0-4825-B26F-2C0E275713E5}" type="pres">
      <dgm:prSet presAssocID="{DB394688-A5A5-4C7C-9F6D-8236CE7E44B5}" presName="hierChild4" presStyleCnt="0"/>
      <dgm:spPr/>
    </dgm:pt>
    <dgm:pt modelId="{3D666212-0A66-48CE-A330-382576562BA3}" type="pres">
      <dgm:prSet presAssocID="{DB394688-A5A5-4C7C-9F6D-8236CE7E44B5}" presName="hierChild5" presStyleCnt="0"/>
      <dgm:spPr/>
    </dgm:pt>
    <dgm:pt modelId="{342231C2-2440-4A3A-A34A-94BFB856918A}" type="pres">
      <dgm:prSet presAssocID="{DB9CF544-0959-47CD-9143-F5400A11D89E}" presName="Name35" presStyleLbl="parChTrans1D3" presStyleIdx="1" presStyleCnt="2"/>
      <dgm:spPr/>
      <dgm:t>
        <a:bodyPr/>
        <a:lstStyle/>
        <a:p>
          <a:endParaRPr lang="en-US"/>
        </a:p>
      </dgm:t>
    </dgm:pt>
    <dgm:pt modelId="{35CA669A-540A-4F43-800A-3DA738F92116}" type="pres">
      <dgm:prSet presAssocID="{BECC3CBB-BACD-46A7-A2B5-D938B822A109}" presName="hierRoot2" presStyleCnt="0">
        <dgm:presLayoutVars>
          <dgm:hierBranch val="r"/>
        </dgm:presLayoutVars>
      </dgm:prSet>
      <dgm:spPr/>
    </dgm:pt>
    <dgm:pt modelId="{5823FCA1-9878-48BB-91DC-1AC0991D20E8}" type="pres">
      <dgm:prSet presAssocID="{BECC3CBB-BACD-46A7-A2B5-D938B822A109}" presName="rootComposite" presStyleCnt="0"/>
      <dgm:spPr/>
    </dgm:pt>
    <dgm:pt modelId="{96A76073-45A7-4FA1-9F06-2F5F50AB91F7}" type="pres">
      <dgm:prSet presAssocID="{BECC3CBB-BACD-46A7-A2B5-D938B822A109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5F0AE72-807B-46D5-A95A-8A8BD625597E}" type="pres">
      <dgm:prSet presAssocID="{BECC3CBB-BACD-46A7-A2B5-D938B822A109}" presName="rootConnector" presStyleLbl="node3" presStyleIdx="1" presStyleCnt="2"/>
      <dgm:spPr/>
      <dgm:t>
        <a:bodyPr/>
        <a:lstStyle/>
        <a:p>
          <a:endParaRPr lang="en-US"/>
        </a:p>
      </dgm:t>
    </dgm:pt>
    <dgm:pt modelId="{75D1FA84-F22D-4E0C-9579-63FA61F773E8}" type="pres">
      <dgm:prSet presAssocID="{BECC3CBB-BACD-46A7-A2B5-D938B822A109}" presName="hierChild4" presStyleCnt="0"/>
      <dgm:spPr/>
    </dgm:pt>
    <dgm:pt modelId="{83D55DB4-571D-4CF0-9401-F2D146E2EFB2}" type="pres">
      <dgm:prSet presAssocID="{BECC3CBB-BACD-46A7-A2B5-D938B822A109}" presName="hierChild5" presStyleCnt="0"/>
      <dgm:spPr/>
    </dgm:pt>
    <dgm:pt modelId="{6C13F5CC-9C3A-4DD5-9166-C468394BFE3F}" type="pres">
      <dgm:prSet presAssocID="{977EF347-83B7-4615-8011-3781D3DC9AB1}" presName="hierChild5" presStyleCnt="0"/>
      <dgm:spPr/>
    </dgm:pt>
    <dgm:pt modelId="{055EAB5E-8045-4B19-9B17-B2459D90685B}" type="pres">
      <dgm:prSet presAssocID="{950A98B1-C982-40A0-BBF0-E99292A1B63A}" presName="Name50" presStyleLbl="parChTrans1D2" presStyleIdx="2" presStyleCnt="6"/>
      <dgm:spPr/>
      <dgm:t>
        <a:bodyPr/>
        <a:lstStyle/>
        <a:p>
          <a:endParaRPr lang="en-US"/>
        </a:p>
      </dgm:t>
    </dgm:pt>
    <dgm:pt modelId="{92D13E89-F441-4048-B829-0B3A3D5AA163}" type="pres">
      <dgm:prSet presAssocID="{39A91402-297C-4E85-AF65-0811D3A6F409}" presName="hierRoot2" presStyleCnt="0">
        <dgm:presLayoutVars>
          <dgm:hierBranch/>
        </dgm:presLayoutVars>
      </dgm:prSet>
      <dgm:spPr/>
    </dgm:pt>
    <dgm:pt modelId="{89620FA6-4870-4A0F-A6A5-F0E16346195E}" type="pres">
      <dgm:prSet presAssocID="{39A91402-297C-4E85-AF65-0811D3A6F409}" presName="rootComposite" presStyleCnt="0"/>
      <dgm:spPr/>
    </dgm:pt>
    <dgm:pt modelId="{4DC5BE28-9564-4235-B9BB-86B5B7126903}" type="pres">
      <dgm:prSet presAssocID="{39A91402-297C-4E85-AF65-0811D3A6F409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319C11-ACAA-4474-A7FE-F441058DD684}" type="pres">
      <dgm:prSet presAssocID="{39A91402-297C-4E85-AF65-0811D3A6F409}" presName="rootConnector" presStyleLbl="node2" presStyleIdx="2" presStyleCnt="4"/>
      <dgm:spPr/>
      <dgm:t>
        <a:bodyPr/>
        <a:lstStyle/>
        <a:p>
          <a:endParaRPr lang="en-US"/>
        </a:p>
      </dgm:t>
    </dgm:pt>
    <dgm:pt modelId="{5A87E429-5542-4DC5-BF81-2FFC6285BF3A}" type="pres">
      <dgm:prSet presAssocID="{39A91402-297C-4E85-AF65-0811D3A6F409}" presName="hierChild4" presStyleCnt="0"/>
      <dgm:spPr/>
    </dgm:pt>
    <dgm:pt modelId="{11248505-48AD-4143-85AA-AB5B5F850F3A}" type="pres">
      <dgm:prSet presAssocID="{39A91402-297C-4E85-AF65-0811D3A6F409}" presName="hierChild5" presStyleCnt="0"/>
      <dgm:spPr/>
    </dgm:pt>
    <dgm:pt modelId="{47376BFA-36E3-4FEB-B05C-6E65B6250D4A}" type="pres">
      <dgm:prSet presAssocID="{F5B089B3-7482-4E96-846C-C4874C859E5E}" presName="Name50" presStyleLbl="parChTrans1D2" presStyleIdx="3" presStyleCnt="6"/>
      <dgm:spPr/>
      <dgm:t>
        <a:bodyPr/>
        <a:lstStyle/>
        <a:p>
          <a:endParaRPr lang="en-US"/>
        </a:p>
      </dgm:t>
    </dgm:pt>
    <dgm:pt modelId="{4CABB3B1-1163-456E-8E89-18574AF86AFD}" type="pres">
      <dgm:prSet presAssocID="{9ABA19D7-9AFD-47D5-AABB-DBBE0C22741A}" presName="hierRoot2" presStyleCnt="0">
        <dgm:presLayoutVars>
          <dgm:hierBranch/>
        </dgm:presLayoutVars>
      </dgm:prSet>
      <dgm:spPr/>
    </dgm:pt>
    <dgm:pt modelId="{FB0C90DB-C4B6-4232-B67E-503A2B9F5E7F}" type="pres">
      <dgm:prSet presAssocID="{9ABA19D7-9AFD-47D5-AABB-DBBE0C22741A}" presName="rootComposite" presStyleCnt="0"/>
      <dgm:spPr/>
    </dgm:pt>
    <dgm:pt modelId="{B45BC5D2-0632-4781-972D-053519E0A1DF}" type="pres">
      <dgm:prSet presAssocID="{9ABA19D7-9AFD-47D5-AABB-DBBE0C22741A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0A3D97E-6EEA-4C4D-8147-D7BDD59E24BE}" type="pres">
      <dgm:prSet presAssocID="{9ABA19D7-9AFD-47D5-AABB-DBBE0C22741A}" presName="rootConnector" presStyleLbl="node2" presStyleIdx="3" presStyleCnt="4"/>
      <dgm:spPr/>
      <dgm:t>
        <a:bodyPr/>
        <a:lstStyle/>
        <a:p>
          <a:endParaRPr lang="en-US"/>
        </a:p>
      </dgm:t>
    </dgm:pt>
    <dgm:pt modelId="{CBD110B6-1262-4DEC-AD63-09F2AF68133D}" type="pres">
      <dgm:prSet presAssocID="{9ABA19D7-9AFD-47D5-AABB-DBBE0C22741A}" presName="hierChild4" presStyleCnt="0"/>
      <dgm:spPr/>
    </dgm:pt>
    <dgm:pt modelId="{C33826F9-D1C8-43B8-9E95-D08566C3E208}" type="pres">
      <dgm:prSet presAssocID="{9ABA19D7-9AFD-47D5-AABB-DBBE0C22741A}" presName="hierChild5" presStyleCnt="0"/>
      <dgm:spPr/>
    </dgm:pt>
    <dgm:pt modelId="{79FFF80E-565C-4FC5-A650-F9D707D1CC0D}" type="pres">
      <dgm:prSet presAssocID="{839725C5-0EA3-4408-A709-16B4D11B9172}" presName="hierChild3" presStyleCnt="0"/>
      <dgm:spPr/>
    </dgm:pt>
    <dgm:pt modelId="{0662F6E7-2D59-4767-BE68-359FA81C0E86}" type="pres">
      <dgm:prSet presAssocID="{3B39DD24-3AF6-4FAF-907B-1303FDCEB3F1}" presName="Name111" presStyleLbl="parChTrans1D2" presStyleIdx="4" presStyleCnt="6"/>
      <dgm:spPr/>
      <dgm:t>
        <a:bodyPr/>
        <a:lstStyle/>
        <a:p>
          <a:endParaRPr lang="en-US"/>
        </a:p>
      </dgm:t>
    </dgm:pt>
    <dgm:pt modelId="{07EBECA8-471E-4184-9795-6CAE7B1CE349}" type="pres">
      <dgm:prSet presAssocID="{CFF5B988-1F89-4E41-B74B-E0EDE5C1724A}" presName="hierRoot3" presStyleCnt="0">
        <dgm:presLayoutVars>
          <dgm:hierBranch/>
        </dgm:presLayoutVars>
      </dgm:prSet>
      <dgm:spPr/>
    </dgm:pt>
    <dgm:pt modelId="{9E88F5EF-EBD2-4195-9B6B-5D42E269B8A3}" type="pres">
      <dgm:prSet presAssocID="{CFF5B988-1F89-4E41-B74B-E0EDE5C1724A}" presName="rootComposite3" presStyleCnt="0"/>
      <dgm:spPr/>
    </dgm:pt>
    <dgm:pt modelId="{6B03D7F4-FFFC-4B10-912B-0447F59080BD}" type="pres">
      <dgm:prSet presAssocID="{CFF5B988-1F89-4E41-B74B-E0EDE5C1724A}" presName="rootText3" presStyleLbl="asst1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56F202-5CFE-41F5-84FD-3AD2AEDC4187}" type="pres">
      <dgm:prSet presAssocID="{CFF5B988-1F89-4E41-B74B-E0EDE5C1724A}" presName="rootConnector3" presStyleLbl="asst1" presStyleIdx="0" presStyleCnt="2"/>
      <dgm:spPr/>
      <dgm:t>
        <a:bodyPr/>
        <a:lstStyle/>
        <a:p>
          <a:endParaRPr lang="en-US"/>
        </a:p>
      </dgm:t>
    </dgm:pt>
    <dgm:pt modelId="{3BB08725-57BF-4CA7-9261-D370E009D526}" type="pres">
      <dgm:prSet presAssocID="{CFF5B988-1F89-4E41-B74B-E0EDE5C1724A}" presName="hierChild6" presStyleCnt="0"/>
      <dgm:spPr/>
    </dgm:pt>
    <dgm:pt modelId="{4725D7DC-8ADF-4386-AEC6-E96BF98E3B41}" type="pres">
      <dgm:prSet presAssocID="{CFF5B988-1F89-4E41-B74B-E0EDE5C1724A}" presName="hierChild7" presStyleCnt="0"/>
      <dgm:spPr/>
    </dgm:pt>
    <dgm:pt modelId="{967C9E0C-0487-4497-9A21-B15179825E39}" type="pres">
      <dgm:prSet presAssocID="{DEBFE1A9-167B-40C3-95CA-814EDFDB6508}" presName="Name111" presStyleLbl="parChTrans1D2" presStyleIdx="5" presStyleCnt="6"/>
      <dgm:spPr/>
      <dgm:t>
        <a:bodyPr/>
        <a:lstStyle/>
        <a:p>
          <a:endParaRPr lang="en-US"/>
        </a:p>
      </dgm:t>
    </dgm:pt>
    <dgm:pt modelId="{50B2562B-3444-4F5C-B114-B6243D12213B}" type="pres">
      <dgm:prSet presAssocID="{4905E306-5CA3-4FA5-A9A8-4B673CB0F8C3}" presName="hierRoot3" presStyleCnt="0">
        <dgm:presLayoutVars>
          <dgm:hierBranch/>
        </dgm:presLayoutVars>
      </dgm:prSet>
      <dgm:spPr/>
    </dgm:pt>
    <dgm:pt modelId="{7C3E303E-447F-4BFB-BACE-FD548BEBD7B0}" type="pres">
      <dgm:prSet presAssocID="{4905E306-5CA3-4FA5-A9A8-4B673CB0F8C3}" presName="rootComposite3" presStyleCnt="0"/>
      <dgm:spPr/>
    </dgm:pt>
    <dgm:pt modelId="{ACE05DD1-BF6A-465D-98C9-8512325F8B2B}" type="pres">
      <dgm:prSet presAssocID="{4905E306-5CA3-4FA5-A9A8-4B673CB0F8C3}" presName="rootText3" presStyleLbl="asst1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0B83556-BD0D-4890-A940-CB32E9521FA4}" type="pres">
      <dgm:prSet presAssocID="{4905E306-5CA3-4FA5-A9A8-4B673CB0F8C3}" presName="rootConnector3" presStyleLbl="asst1" presStyleIdx="1" presStyleCnt="2"/>
      <dgm:spPr/>
      <dgm:t>
        <a:bodyPr/>
        <a:lstStyle/>
        <a:p>
          <a:endParaRPr lang="en-US"/>
        </a:p>
      </dgm:t>
    </dgm:pt>
    <dgm:pt modelId="{70B1AD5F-741A-464F-9C97-E7EDA6E9322E}" type="pres">
      <dgm:prSet presAssocID="{4905E306-5CA3-4FA5-A9A8-4B673CB0F8C3}" presName="hierChild6" presStyleCnt="0"/>
      <dgm:spPr/>
    </dgm:pt>
    <dgm:pt modelId="{D63DA26B-1E0C-410A-B198-140E53EDF8E0}" type="pres">
      <dgm:prSet presAssocID="{4905E306-5CA3-4FA5-A9A8-4B673CB0F8C3}" presName="hierChild7" presStyleCnt="0"/>
      <dgm:spPr/>
    </dgm:pt>
  </dgm:ptLst>
  <dgm:cxnLst>
    <dgm:cxn modelId="{A83FB587-A374-49D4-99B9-427D47394EFB}" type="presOf" srcId="{9ABA19D7-9AFD-47D5-AABB-DBBE0C22741A}" destId="{60A3D97E-6EEA-4C4D-8147-D7BDD59E24BE}" srcOrd="1" destOrd="0" presId="urn:microsoft.com/office/officeart/2005/8/layout/orgChart1"/>
    <dgm:cxn modelId="{14DD0A33-4374-4A76-BB39-8642AA8E2B94}" srcId="{839725C5-0EA3-4408-A709-16B4D11B9172}" destId="{39A91402-297C-4E85-AF65-0811D3A6F409}" srcOrd="4" destOrd="0" parTransId="{950A98B1-C982-40A0-BBF0-E99292A1B63A}" sibTransId="{968C9435-99BE-4D07-A623-CBB286E67205}"/>
    <dgm:cxn modelId="{DA953BC2-40AA-45EE-92E2-B2491659DE42}" srcId="{E2AC7C3E-439E-4F22-9EE4-041C952AADF0}" destId="{839725C5-0EA3-4408-A709-16B4D11B9172}" srcOrd="0" destOrd="0" parTransId="{9C1FFF82-1E7B-4E9F-8CE8-6139D6C5A17D}" sibTransId="{55D64146-5CC5-4A66-ADF0-3077699FB9A4}"/>
    <dgm:cxn modelId="{B82B2C16-1E11-4B98-83BD-4245D1A84C04}" type="presOf" srcId="{E2AC7C3E-439E-4F22-9EE4-041C952AADF0}" destId="{B4D2EFA7-7588-4A7B-A2F4-AE8DB86101D4}" srcOrd="0" destOrd="0" presId="urn:microsoft.com/office/officeart/2005/8/layout/orgChart1"/>
    <dgm:cxn modelId="{7645434C-446C-4B6D-A49A-47347BF6FFD3}" type="presOf" srcId="{CFF5B988-1F89-4E41-B74B-E0EDE5C1724A}" destId="{6B03D7F4-FFFC-4B10-912B-0447F59080BD}" srcOrd="0" destOrd="0" presId="urn:microsoft.com/office/officeart/2005/8/layout/orgChart1"/>
    <dgm:cxn modelId="{8EA49CBD-575A-412B-85F9-C4568D6C24D4}" type="presOf" srcId="{4905E306-5CA3-4FA5-A9A8-4B673CB0F8C3}" destId="{ACE05DD1-BF6A-465D-98C9-8512325F8B2B}" srcOrd="0" destOrd="0" presId="urn:microsoft.com/office/officeart/2005/8/layout/orgChart1"/>
    <dgm:cxn modelId="{292F26A1-7715-4905-959A-D736F5016452}" type="presOf" srcId="{63D8E2F4-8897-43AE-B780-7BEE2C6098B6}" destId="{137ACC85-4890-425C-BC19-91B1384CEA74}" srcOrd="0" destOrd="0" presId="urn:microsoft.com/office/officeart/2005/8/layout/orgChart1"/>
    <dgm:cxn modelId="{F0046776-D483-46C0-9CDF-D0389DD2EFD7}" type="presOf" srcId="{DEBFE1A9-167B-40C3-95CA-814EDFDB6508}" destId="{967C9E0C-0487-4497-9A21-B15179825E39}" srcOrd="0" destOrd="0" presId="urn:microsoft.com/office/officeart/2005/8/layout/orgChart1"/>
    <dgm:cxn modelId="{2B14B83B-B210-4022-A7D5-D2F2514DF3C6}" type="presOf" srcId="{839725C5-0EA3-4408-A709-16B4D11B9172}" destId="{21BC4A2D-D5C2-47EE-A605-7A29D1189A00}" srcOrd="1" destOrd="0" presId="urn:microsoft.com/office/officeart/2005/8/layout/orgChart1"/>
    <dgm:cxn modelId="{70F9B0DA-459C-441D-8C6F-FADFE5F2060D}" type="presOf" srcId="{977EF347-83B7-4615-8011-3781D3DC9AB1}" destId="{31191C17-3926-48F3-B91D-7B75940A2D57}" srcOrd="1" destOrd="0" presId="urn:microsoft.com/office/officeart/2005/8/layout/orgChart1"/>
    <dgm:cxn modelId="{1187634F-B7BB-4453-BFBE-A6052336270D}" type="presOf" srcId="{02217675-5CE3-4E46-9662-D4F447E9F6F2}" destId="{9C0A1C72-28F1-4DCF-9DD1-23E42F32963B}" srcOrd="1" destOrd="0" presId="urn:microsoft.com/office/officeart/2005/8/layout/orgChart1"/>
    <dgm:cxn modelId="{2722E0BB-324F-4032-A8DD-43370B5C3B8F}" srcId="{839725C5-0EA3-4408-A709-16B4D11B9172}" destId="{02217675-5CE3-4E46-9662-D4F447E9F6F2}" srcOrd="2" destOrd="0" parTransId="{A9A643BF-7AE2-4295-99D6-22790267684C}" sibTransId="{247BAF43-76DA-42DB-9112-4074A9128FEC}"/>
    <dgm:cxn modelId="{091BF875-9C7B-408E-A57F-E73E707C1735}" type="presOf" srcId="{9ABA19D7-9AFD-47D5-AABB-DBBE0C22741A}" destId="{B45BC5D2-0632-4781-972D-053519E0A1DF}" srcOrd="0" destOrd="0" presId="urn:microsoft.com/office/officeart/2005/8/layout/orgChart1"/>
    <dgm:cxn modelId="{61D0171D-A7B1-4218-B916-4F42AAF8C2D7}" type="presOf" srcId="{DB9CF544-0959-47CD-9143-F5400A11D89E}" destId="{342231C2-2440-4A3A-A34A-94BFB856918A}" srcOrd="0" destOrd="0" presId="urn:microsoft.com/office/officeart/2005/8/layout/orgChart1"/>
    <dgm:cxn modelId="{600E2F41-1492-4109-89F1-BAC876CDD054}" type="presOf" srcId="{DB394688-A5A5-4C7C-9F6D-8236CE7E44B5}" destId="{D5AD9BA3-6A16-4E22-ABEC-116D18162B63}" srcOrd="0" destOrd="0" presId="urn:microsoft.com/office/officeart/2005/8/layout/orgChart1"/>
    <dgm:cxn modelId="{CC70764F-EBFE-49E4-A891-3439C26B46AE}" type="presOf" srcId="{02217675-5CE3-4E46-9662-D4F447E9F6F2}" destId="{944C8791-30A7-43B0-AB54-B141131EE0C8}" srcOrd="0" destOrd="0" presId="urn:microsoft.com/office/officeart/2005/8/layout/orgChart1"/>
    <dgm:cxn modelId="{1B1E1B0B-81BC-4A36-89FF-1C9DEB09CF1F}" srcId="{977EF347-83B7-4615-8011-3781D3DC9AB1}" destId="{BECC3CBB-BACD-46A7-A2B5-D938B822A109}" srcOrd="1" destOrd="0" parTransId="{DB9CF544-0959-47CD-9143-F5400A11D89E}" sibTransId="{4C3FA617-5804-46E5-A38E-4567C5129350}"/>
    <dgm:cxn modelId="{67E49A57-C1A9-40CD-B378-044C02695DAF}" type="presOf" srcId="{BECC3CBB-BACD-46A7-A2B5-D938B822A109}" destId="{96A76073-45A7-4FA1-9F06-2F5F50AB91F7}" srcOrd="0" destOrd="0" presId="urn:microsoft.com/office/officeart/2005/8/layout/orgChart1"/>
    <dgm:cxn modelId="{5AB21552-D561-402E-A4DC-4565F1FE3C19}" type="presOf" srcId="{3B39DD24-3AF6-4FAF-907B-1303FDCEB3F1}" destId="{0662F6E7-2D59-4767-BE68-359FA81C0E86}" srcOrd="0" destOrd="0" presId="urn:microsoft.com/office/officeart/2005/8/layout/orgChart1"/>
    <dgm:cxn modelId="{50FCCAC9-045C-4D62-869D-AB654FB1C358}" type="presOf" srcId="{DB394688-A5A5-4C7C-9F6D-8236CE7E44B5}" destId="{C498EFBA-1626-4147-BF1E-662D559AC298}" srcOrd="1" destOrd="0" presId="urn:microsoft.com/office/officeart/2005/8/layout/orgChart1"/>
    <dgm:cxn modelId="{5E5B9F1B-0FFF-4A1C-8C21-B759E835EB27}" srcId="{977EF347-83B7-4615-8011-3781D3DC9AB1}" destId="{DB394688-A5A5-4C7C-9F6D-8236CE7E44B5}" srcOrd="0" destOrd="0" parTransId="{1455F1BA-A0E8-4986-A820-011BECAF995F}" sibTransId="{AA69F744-FF05-4019-8EEC-BDCDF702A699}"/>
    <dgm:cxn modelId="{7E97023C-CE1D-4F3B-B85A-43393527E3BA}" type="presOf" srcId="{950A98B1-C982-40A0-BBF0-E99292A1B63A}" destId="{055EAB5E-8045-4B19-9B17-B2459D90685B}" srcOrd="0" destOrd="0" presId="urn:microsoft.com/office/officeart/2005/8/layout/orgChart1"/>
    <dgm:cxn modelId="{E228D682-0CFA-4CD1-9927-E1CACC96B36F}" type="presOf" srcId="{977EF347-83B7-4615-8011-3781D3DC9AB1}" destId="{18E14057-C511-41EF-8322-19FDF0E2A260}" srcOrd="0" destOrd="0" presId="urn:microsoft.com/office/officeart/2005/8/layout/orgChart1"/>
    <dgm:cxn modelId="{B0B6E561-B50C-4BF6-975A-96B4D8588A64}" type="presOf" srcId="{1455F1BA-A0E8-4986-A820-011BECAF995F}" destId="{ADE0F895-941A-4F81-8775-41736D2358CF}" srcOrd="0" destOrd="0" presId="urn:microsoft.com/office/officeart/2005/8/layout/orgChart1"/>
    <dgm:cxn modelId="{E3388D51-1D4E-43B7-AD3E-5928514C947D}" type="presOf" srcId="{F5B089B3-7482-4E96-846C-C4874C859E5E}" destId="{47376BFA-36E3-4FEB-B05C-6E65B6250D4A}" srcOrd="0" destOrd="0" presId="urn:microsoft.com/office/officeart/2005/8/layout/orgChart1"/>
    <dgm:cxn modelId="{3A4BE9CD-F026-452F-A362-C2CC13A61569}" srcId="{839725C5-0EA3-4408-A709-16B4D11B9172}" destId="{CFF5B988-1F89-4E41-B74B-E0EDE5C1724A}" srcOrd="0" destOrd="0" parTransId="{3B39DD24-3AF6-4FAF-907B-1303FDCEB3F1}" sibTransId="{EA7BCEA0-2927-484C-B0B6-970CB33D1A5B}"/>
    <dgm:cxn modelId="{08DAC93B-2036-41F5-923F-B73BAF43C6CE}" srcId="{839725C5-0EA3-4408-A709-16B4D11B9172}" destId="{977EF347-83B7-4615-8011-3781D3DC9AB1}" srcOrd="3" destOrd="0" parTransId="{63D8E2F4-8897-43AE-B780-7BEE2C6098B6}" sibTransId="{253775EF-7CAB-43FB-8382-4703889C4B9A}"/>
    <dgm:cxn modelId="{9F4E317C-054B-488C-B948-DCE1CA9B1320}" type="presOf" srcId="{CFF5B988-1F89-4E41-B74B-E0EDE5C1724A}" destId="{B256F202-5CFE-41F5-84FD-3AD2AEDC4187}" srcOrd="1" destOrd="0" presId="urn:microsoft.com/office/officeart/2005/8/layout/orgChart1"/>
    <dgm:cxn modelId="{F7836558-5E5C-4E12-BD1B-B8022B836281}" srcId="{839725C5-0EA3-4408-A709-16B4D11B9172}" destId="{9ABA19D7-9AFD-47D5-AABB-DBBE0C22741A}" srcOrd="5" destOrd="0" parTransId="{F5B089B3-7482-4E96-846C-C4874C859E5E}" sibTransId="{32E9E44B-BCEE-4360-88E2-FC501D0FC081}"/>
    <dgm:cxn modelId="{BE6B6F01-864E-4FD1-BA83-48710B4BF375}" type="presOf" srcId="{39A91402-297C-4E85-AF65-0811D3A6F409}" destId="{5E319C11-ACAA-4474-A7FE-F441058DD684}" srcOrd="1" destOrd="0" presId="urn:microsoft.com/office/officeart/2005/8/layout/orgChart1"/>
    <dgm:cxn modelId="{0FA77C4D-AFD1-461A-BC7A-1E7A1ACE8766}" type="presOf" srcId="{39A91402-297C-4E85-AF65-0811D3A6F409}" destId="{4DC5BE28-9564-4235-B9BB-86B5B7126903}" srcOrd="0" destOrd="0" presId="urn:microsoft.com/office/officeart/2005/8/layout/orgChart1"/>
    <dgm:cxn modelId="{DE48A9E6-5916-497A-9747-EF2F754BEB9A}" srcId="{839725C5-0EA3-4408-A709-16B4D11B9172}" destId="{4905E306-5CA3-4FA5-A9A8-4B673CB0F8C3}" srcOrd="1" destOrd="0" parTransId="{DEBFE1A9-167B-40C3-95CA-814EDFDB6508}" sibTransId="{8E748150-2103-431F-93EB-34F9DF6E9793}"/>
    <dgm:cxn modelId="{8C234224-975A-4185-AE88-A7BC0C5CB8B5}" type="presOf" srcId="{4905E306-5CA3-4FA5-A9A8-4B673CB0F8C3}" destId="{E0B83556-BD0D-4890-A940-CB32E9521FA4}" srcOrd="1" destOrd="0" presId="urn:microsoft.com/office/officeart/2005/8/layout/orgChart1"/>
    <dgm:cxn modelId="{3FAE3900-C438-4F3A-A2F2-D157D973C4A9}" type="presOf" srcId="{839725C5-0EA3-4408-A709-16B4D11B9172}" destId="{1EE41732-8E4B-4F49-8639-412A09769410}" srcOrd="0" destOrd="0" presId="urn:microsoft.com/office/officeart/2005/8/layout/orgChart1"/>
    <dgm:cxn modelId="{1DD6BDC4-9D79-47BC-962F-49931C17DBCB}" type="presOf" srcId="{BECC3CBB-BACD-46A7-A2B5-D938B822A109}" destId="{A5F0AE72-807B-46D5-A95A-8A8BD625597E}" srcOrd="1" destOrd="0" presId="urn:microsoft.com/office/officeart/2005/8/layout/orgChart1"/>
    <dgm:cxn modelId="{CD293422-27D6-4B45-950A-B5510AC4A5F3}" type="presOf" srcId="{A9A643BF-7AE2-4295-99D6-22790267684C}" destId="{3E66C609-80A5-4080-8434-4DDB9D80DDC1}" srcOrd="0" destOrd="0" presId="urn:microsoft.com/office/officeart/2005/8/layout/orgChart1"/>
    <dgm:cxn modelId="{9B81976E-72CC-4B5E-AD2F-B7F557FCDDBB}" type="presParOf" srcId="{B4D2EFA7-7588-4A7B-A2F4-AE8DB86101D4}" destId="{5345D754-78E9-42DC-B495-832B22FEA361}" srcOrd="0" destOrd="0" presId="urn:microsoft.com/office/officeart/2005/8/layout/orgChart1"/>
    <dgm:cxn modelId="{3777454E-AF2F-4F86-8C0F-64CBEA3007D8}" type="presParOf" srcId="{5345D754-78E9-42DC-B495-832B22FEA361}" destId="{A4D38345-C43B-4656-8571-9F32461A7DA4}" srcOrd="0" destOrd="0" presId="urn:microsoft.com/office/officeart/2005/8/layout/orgChart1"/>
    <dgm:cxn modelId="{64CAF759-7EC1-4983-AED6-4F5CEC04AA12}" type="presParOf" srcId="{A4D38345-C43B-4656-8571-9F32461A7DA4}" destId="{1EE41732-8E4B-4F49-8639-412A09769410}" srcOrd="0" destOrd="0" presId="urn:microsoft.com/office/officeart/2005/8/layout/orgChart1"/>
    <dgm:cxn modelId="{7FFE62BE-0BED-4A0F-90A4-1FDE9102F446}" type="presParOf" srcId="{A4D38345-C43B-4656-8571-9F32461A7DA4}" destId="{21BC4A2D-D5C2-47EE-A605-7A29D1189A00}" srcOrd="1" destOrd="0" presId="urn:microsoft.com/office/officeart/2005/8/layout/orgChart1"/>
    <dgm:cxn modelId="{82E99CE2-E6A2-4C31-963F-CC414C1D89BD}" type="presParOf" srcId="{5345D754-78E9-42DC-B495-832B22FEA361}" destId="{831EA535-A421-496C-8DE7-93552532DC74}" srcOrd="1" destOrd="0" presId="urn:microsoft.com/office/officeart/2005/8/layout/orgChart1"/>
    <dgm:cxn modelId="{AAEDF302-3021-4F39-8ED0-4D7243EF84F7}" type="presParOf" srcId="{831EA535-A421-496C-8DE7-93552532DC74}" destId="{3E66C609-80A5-4080-8434-4DDB9D80DDC1}" srcOrd="0" destOrd="0" presId="urn:microsoft.com/office/officeart/2005/8/layout/orgChart1"/>
    <dgm:cxn modelId="{89A26CDF-E8B8-4822-B5B8-B0C58B4C3B9E}" type="presParOf" srcId="{831EA535-A421-496C-8DE7-93552532DC74}" destId="{1E2AF5D9-1F57-40D8-AC16-1D9B0951C1EF}" srcOrd="1" destOrd="0" presId="urn:microsoft.com/office/officeart/2005/8/layout/orgChart1"/>
    <dgm:cxn modelId="{C03EBE22-DD9B-47C9-9166-13E2601B6A47}" type="presParOf" srcId="{1E2AF5D9-1F57-40D8-AC16-1D9B0951C1EF}" destId="{DD438D4E-A637-42F4-B1DC-D86B496077AB}" srcOrd="0" destOrd="0" presId="urn:microsoft.com/office/officeart/2005/8/layout/orgChart1"/>
    <dgm:cxn modelId="{6DA8DA1A-65CB-40C1-8144-2A90E93FD40E}" type="presParOf" srcId="{DD438D4E-A637-42F4-B1DC-D86B496077AB}" destId="{944C8791-30A7-43B0-AB54-B141131EE0C8}" srcOrd="0" destOrd="0" presId="urn:microsoft.com/office/officeart/2005/8/layout/orgChart1"/>
    <dgm:cxn modelId="{1E045014-0D3C-4EE6-B206-D7EC6ABD1CB7}" type="presParOf" srcId="{DD438D4E-A637-42F4-B1DC-D86B496077AB}" destId="{9C0A1C72-28F1-4DCF-9DD1-23E42F32963B}" srcOrd="1" destOrd="0" presId="urn:microsoft.com/office/officeart/2005/8/layout/orgChart1"/>
    <dgm:cxn modelId="{9B380753-7C16-4B46-BC1C-14A68D6F9879}" type="presParOf" srcId="{1E2AF5D9-1F57-40D8-AC16-1D9B0951C1EF}" destId="{302C9152-4084-417A-86D2-22628337FB9A}" srcOrd="1" destOrd="0" presId="urn:microsoft.com/office/officeart/2005/8/layout/orgChart1"/>
    <dgm:cxn modelId="{90A40534-BC66-4F90-B5CA-BA6479957996}" type="presParOf" srcId="{1E2AF5D9-1F57-40D8-AC16-1D9B0951C1EF}" destId="{2D5CCFD9-6008-44AD-82DD-1242ED2F4302}" srcOrd="2" destOrd="0" presId="urn:microsoft.com/office/officeart/2005/8/layout/orgChart1"/>
    <dgm:cxn modelId="{D88D3350-7EF7-4F83-AD2C-FB3AAF0BE489}" type="presParOf" srcId="{831EA535-A421-496C-8DE7-93552532DC74}" destId="{137ACC85-4890-425C-BC19-91B1384CEA74}" srcOrd="2" destOrd="0" presId="urn:microsoft.com/office/officeart/2005/8/layout/orgChart1"/>
    <dgm:cxn modelId="{C0E57CED-D40C-4BA9-A24D-A2B3AD85B76E}" type="presParOf" srcId="{831EA535-A421-496C-8DE7-93552532DC74}" destId="{27C94940-3788-4DF8-905F-4DF80E3F6185}" srcOrd="3" destOrd="0" presId="urn:microsoft.com/office/officeart/2005/8/layout/orgChart1"/>
    <dgm:cxn modelId="{1613443F-2A2D-466E-9D35-51A581C195B9}" type="presParOf" srcId="{27C94940-3788-4DF8-905F-4DF80E3F6185}" destId="{6179B982-D488-4B29-8580-6648575AA591}" srcOrd="0" destOrd="0" presId="urn:microsoft.com/office/officeart/2005/8/layout/orgChart1"/>
    <dgm:cxn modelId="{BBEFEC7E-2DFD-4365-A1CF-FE7AE23BD349}" type="presParOf" srcId="{6179B982-D488-4B29-8580-6648575AA591}" destId="{18E14057-C511-41EF-8322-19FDF0E2A260}" srcOrd="0" destOrd="0" presId="urn:microsoft.com/office/officeart/2005/8/layout/orgChart1"/>
    <dgm:cxn modelId="{6B89C253-493E-4591-AD40-AF1D73F13B3D}" type="presParOf" srcId="{6179B982-D488-4B29-8580-6648575AA591}" destId="{31191C17-3926-48F3-B91D-7B75940A2D57}" srcOrd="1" destOrd="0" presId="urn:microsoft.com/office/officeart/2005/8/layout/orgChart1"/>
    <dgm:cxn modelId="{6A45FCBE-606A-4E17-8075-2641A1D84770}" type="presParOf" srcId="{27C94940-3788-4DF8-905F-4DF80E3F6185}" destId="{B3B44D90-44C2-4DAC-93C8-0AB34771CB58}" srcOrd="1" destOrd="0" presId="urn:microsoft.com/office/officeart/2005/8/layout/orgChart1"/>
    <dgm:cxn modelId="{A018AD5E-22E2-4157-9280-9F86E86A5DDA}" type="presParOf" srcId="{B3B44D90-44C2-4DAC-93C8-0AB34771CB58}" destId="{ADE0F895-941A-4F81-8775-41736D2358CF}" srcOrd="0" destOrd="0" presId="urn:microsoft.com/office/officeart/2005/8/layout/orgChart1"/>
    <dgm:cxn modelId="{0EC640CD-A61A-4780-806D-777C2ADF3B8B}" type="presParOf" srcId="{B3B44D90-44C2-4DAC-93C8-0AB34771CB58}" destId="{F974893E-FE18-434E-AFD4-B88C9B9A699B}" srcOrd="1" destOrd="0" presId="urn:microsoft.com/office/officeart/2005/8/layout/orgChart1"/>
    <dgm:cxn modelId="{38EF5103-5CCA-44CA-8DDA-F85F84D8B3C2}" type="presParOf" srcId="{F974893E-FE18-434E-AFD4-B88C9B9A699B}" destId="{540BC7A0-893D-435E-BC13-DB297CEE611B}" srcOrd="0" destOrd="0" presId="urn:microsoft.com/office/officeart/2005/8/layout/orgChart1"/>
    <dgm:cxn modelId="{199F5D16-B42C-4069-89DF-957BF8DCF203}" type="presParOf" srcId="{540BC7A0-893D-435E-BC13-DB297CEE611B}" destId="{D5AD9BA3-6A16-4E22-ABEC-116D18162B63}" srcOrd="0" destOrd="0" presId="urn:microsoft.com/office/officeart/2005/8/layout/orgChart1"/>
    <dgm:cxn modelId="{76BE8E60-B824-49E6-AC4B-481F45BF98B1}" type="presParOf" srcId="{540BC7A0-893D-435E-BC13-DB297CEE611B}" destId="{C498EFBA-1626-4147-BF1E-662D559AC298}" srcOrd="1" destOrd="0" presId="urn:microsoft.com/office/officeart/2005/8/layout/orgChart1"/>
    <dgm:cxn modelId="{0E893F14-A29E-44EF-A52A-297B4F533F8E}" type="presParOf" srcId="{F974893E-FE18-434E-AFD4-B88C9B9A699B}" destId="{4789A14A-59B0-4825-B26F-2C0E275713E5}" srcOrd="1" destOrd="0" presId="urn:microsoft.com/office/officeart/2005/8/layout/orgChart1"/>
    <dgm:cxn modelId="{25F2A8EA-03C4-490D-B8DD-CCCE36354C01}" type="presParOf" srcId="{F974893E-FE18-434E-AFD4-B88C9B9A699B}" destId="{3D666212-0A66-48CE-A330-382576562BA3}" srcOrd="2" destOrd="0" presId="urn:microsoft.com/office/officeart/2005/8/layout/orgChart1"/>
    <dgm:cxn modelId="{67977107-0E8E-4790-B7A7-F7317D3E7C97}" type="presParOf" srcId="{B3B44D90-44C2-4DAC-93C8-0AB34771CB58}" destId="{342231C2-2440-4A3A-A34A-94BFB856918A}" srcOrd="2" destOrd="0" presId="urn:microsoft.com/office/officeart/2005/8/layout/orgChart1"/>
    <dgm:cxn modelId="{A3607D0A-A295-4C56-8FDA-E5C5E25827B3}" type="presParOf" srcId="{B3B44D90-44C2-4DAC-93C8-0AB34771CB58}" destId="{35CA669A-540A-4F43-800A-3DA738F92116}" srcOrd="3" destOrd="0" presId="urn:microsoft.com/office/officeart/2005/8/layout/orgChart1"/>
    <dgm:cxn modelId="{DFF8782B-40FC-4966-8BFA-EED01826F596}" type="presParOf" srcId="{35CA669A-540A-4F43-800A-3DA738F92116}" destId="{5823FCA1-9878-48BB-91DC-1AC0991D20E8}" srcOrd="0" destOrd="0" presId="urn:microsoft.com/office/officeart/2005/8/layout/orgChart1"/>
    <dgm:cxn modelId="{D6CDB610-4646-4106-84DB-EFB7A6166982}" type="presParOf" srcId="{5823FCA1-9878-48BB-91DC-1AC0991D20E8}" destId="{96A76073-45A7-4FA1-9F06-2F5F50AB91F7}" srcOrd="0" destOrd="0" presId="urn:microsoft.com/office/officeart/2005/8/layout/orgChart1"/>
    <dgm:cxn modelId="{E6D21F4E-E37E-40BF-A971-944409A09510}" type="presParOf" srcId="{5823FCA1-9878-48BB-91DC-1AC0991D20E8}" destId="{A5F0AE72-807B-46D5-A95A-8A8BD625597E}" srcOrd="1" destOrd="0" presId="urn:microsoft.com/office/officeart/2005/8/layout/orgChart1"/>
    <dgm:cxn modelId="{BD335B65-2448-4491-8FD4-9ABF58D062F0}" type="presParOf" srcId="{35CA669A-540A-4F43-800A-3DA738F92116}" destId="{75D1FA84-F22D-4E0C-9579-63FA61F773E8}" srcOrd="1" destOrd="0" presId="urn:microsoft.com/office/officeart/2005/8/layout/orgChart1"/>
    <dgm:cxn modelId="{B6870974-FCEE-4406-AAB1-1B37ACC16841}" type="presParOf" srcId="{35CA669A-540A-4F43-800A-3DA738F92116}" destId="{83D55DB4-571D-4CF0-9401-F2D146E2EFB2}" srcOrd="2" destOrd="0" presId="urn:microsoft.com/office/officeart/2005/8/layout/orgChart1"/>
    <dgm:cxn modelId="{10EE6E1D-20F6-437B-ACC3-417FA6D2D5A9}" type="presParOf" srcId="{27C94940-3788-4DF8-905F-4DF80E3F6185}" destId="{6C13F5CC-9C3A-4DD5-9166-C468394BFE3F}" srcOrd="2" destOrd="0" presId="urn:microsoft.com/office/officeart/2005/8/layout/orgChart1"/>
    <dgm:cxn modelId="{14CD4C86-92FF-4F14-82D0-CC8C3789BAC3}" type="presParOf" srcId="{831EA535-A421-496C-8DE7-93552532DC74}" destId="{055EAB5E-8045-4B19-9B17-B2459D90685B}" srcOrd="4" destOrd="0" presId="urn:microsoft.com/office/officeart/2005/8/layout/orgChart1"/>
    <dgm:cxn modelId="{4FD1E792-7827-4854-81DA-B090C463EE26}" type="presParOf" srcId="{831EA535-A421-496C-8DE7-93552532DC74}" destId="{92D13E89-F441-4048-B829-0B3A3D5AA163}" srcOrd="5" destOrd="0" presId="urn:microsoft.com/office/officeart/2005/8/layout/orgChart1"/>
    <dgm:cxn modelId="{A2E68B7A-A503-4502-954B-1C48D10A68E2}" type="presParOf" srcId="{92D13E89-F441-4048-B829-0B3A3D5AA163}" destId="{89620FA6-4870-4A0F-A6A5-F0E16346195E}" srcOrd="0" destOrd="0" presId="urn:microsoft.com/office/officeart/2005/8/layout/orgChart1"/>
    <dgm:cxn modelId="{0940BF3E-69BC-46F1-B530-206D323B3B59}" type="presParOf" srcId="{89620FA6-4870-4A0F-A6A5-F0E16346195E}" destId="{4DC5BE28-9564-4235-B9BB-86B5B7126903}" srcOrd="0" destOrd="0" presId="urn:microsoft.com/office/officeart/2005/8/layout/orgChart1"/>
    <dgm:cxn modelId="{22513A8D-6CAF-4AE0-8955-2A6F886F8235}" type="presParOf" srcId="{89620FA6-4870-4A0F-A6A5-F0E16346195E}" destId="{5E319C11-ACAA-4474-A7FE-F441058DD684}" srcOrd="1" destOrd="0" presId="urn:microsoft.com/office/officeart/2005/8/layout/orgChart1"/>
    <dgm:cxn modelId="{5BB15994-FB2A-4EAC-8EA2-5ED32C3FF932}" type="presParOf" srcId="{92D13E89-F441-4048-B829-0B3A3D5AA163}" destId="{5A87E429-5542-4DC5-BF81-2FFC6285BF3A}" srcOrd="1" destOrd="0" presId="urn:microsoft.com/office/officeart/2005/8/layout/orgChart1"/>
    <dgm:cxn modelId="{2A88C1D3-CD19-49BF-B511-A67D6485231C}" type="presParOf" srcId="{92D13E89-F441-4048-B829-0B3A3D5AA163}" destId="{11248505-48AD-4143-85AA-AB5B5F850F3A}" srcOrd="2" destOrd="0" presId="urn:microsoft.com/office/officeart/2005/8/layout/orgChart1"/>
    <dgm:cxn modelId="{E89EE7F1-370B-4E14-9853-7E54CF4F6724}" type="presParOf" srcId="{831EA535-A421-496C-8DE7-93552532DC74}" destId="{47376BFA-36E3-4FEB-B05C-6E65B6250D4A}" srcOrd="6" destOrd="0" presId="urn:microsoft.com/office/officeart/2005/8/layout/orgChart1"/>
    <dgm:cxn modelId="{316968E5-A92E-4019-B3E3-BAF36AD4DB6E}" type="presParOf" srcId="{831EA535-A421-496C-8DE7-93552532DC74}" destId="{4CABB3B1-1163-456E-8E89-18574AF86AFD}" srcOrd="7" destOrd="0" presId="urn:microsoft.com/office/officeart/2005/8/layout/orgChart1"/>
    <dgm:cxn modelId="{9E21BAE5-EBD0-473C-8130-B89FEB49DEB1}" type="presParOf" srcId="{4CABB3B1-1163-456E-8E89-18574AF86AFD}" destId="{FB0C90DB-C4B6-4232-B67E-503A2B9F5E7F}" srcOrd="0" destOrd="0" presId="urn:microsoft.com/office/officeart/2005/8/layout/orgChart1"/>
    <dgm:cxn modelId="{94772165-5A7C-409F-A3F8-C31BD2FDD1ED}" type="presParOf" srcId="{FB0C90DB-C4B6-4232-B67E-503A2B9F5E7F}" destId="{B45BC5D2-0632-4781-972D-053519E0A1DF}" srcOrd="0" destOrd="0" presId="urn:microsoft.com/office/officeart/2005/8/layout/orgChart1"/>
    <dgm:cxn modelId="{C3FAEAC2-E945-4459-8B9B-B1DE807283E7}" type="presParOf" srcId="{FB0C90DB-C4B6-4232-B67E-503A2B9F5E7F}" destId="{60A3D97E-6EEA-4C4D-8147-D7BDD59E24BE}" srcOrd="1" destOrd="0" presId="urn:microsoft.com/office/officeart/2005/8/layout/orgChart1"/>
    <dgm:cxn modelId="{C1DB5626-E6A2-429B-964D-7F7B1DBA5E93}" type="presParOf" srcId="{4CABB3B1-1163-456E-8E89-18574AF86AFD}" destId="{CBD110B6-1262-4DEC-AD63-09F2AF68133D}" srcOrd="1" destOrd="0" presId="urn:microsoft.com/office/officeart/2005/8/layout/orgChart1"/>
    <dgm:cxn modelId="{B57274B2-18C0-481B-B0F2-A3C7B6437D78}" type="presParOf" srcId="{4CABB3B1-1163-456E-8E89-18574AF86AFD}" destId="{C33826F9-D1C8-43B8-9E95-D08566C3E208}" srcOrd="2" destOrd="0" presId="urn:microsoft.com/office/officeart/2005/8/layout/orgChart1"/>
    <dgm:cxn modelId="{02C27CEA-EDAB-4CDA-BE07-7BA582C88A6D}" type="presParOf" srcId="{5345D754-78E9-42DC-B495-832B22FEA361}" destId="{79FFF80E-565C-4FC5-A650-F9D707D1CC0D}" srcOrd="2" destOrd="0" presId="urn:microsoft.com/office/officeart/2005/8/layout/orgChart1"/>
    <dgm:cxn modelId="{1DCBAABA-2472-4033-A480-7DFA90BCDB0F}" type="presParOf" srcId="{79FFF80E-565C-4FC5-A650-F9D707D1CC0D}" destId="{0662F6E7-2D59-4767-BE68-359FA81C0E86}" srcOrd="0" destOrd="0" presId="urn:microsoft.com/office/officeart/2005/8/layout/orgChart1"/>
    <dgm:cxn modelId="{843B8001-7167-4904-A643-0F4C3CF8F63E}" type="presParOf" srcId="{79FFF80E-565C-4FC5-A650-F9D707D1CC0D}" destId="{07EBECA8-471E-4184-9795-6CAE7B1CE349}" srcOrd="1" destOrd="0" presId="urn:microsoft.com/office/officeart/2005/8/layout/orgChart1"/>
    <dgm:cxn modelId="{81FC71F6-E20B-4D9A-B0D7-0DC9453F24A3}" type="presParOf" srcId="{07EBECA8-471E-4184-9795-6CAE7B1CE349}" destId="{9E88F5EF-EBD2-4195-9B6B-5D42E269B8A3}" srcOrd="0" destOrd="0" presId="urn:microsoft.com/office/officeart/2005/8/layout/orgChart1"/>
    <dgm:cxn modelId="{5AB44211-C106-44AB-999F-43D502C98B74}" type="presParOf" srcId="{9E88F5EF-EBD2-4195-9B6B-5D42E269B8A3}" destId="{6B03D7F4-FFFC-4B10-912B-0447F59080BD}" srcOrd="0" destOrd="0" presId="urn:microsoft.com/office/officeart/2005/8/layout/orgChart1"/>
    <dgm:cxn modelId="{2F39CCD0-EC69-4FB7-AAFF-0522089E4EB3}" type="presParOf" srcId="{9E88F5EF-EBD2-4195-9B6B-5D42E269B8A3}" destId="{B256F202-5CFE-41F5-84FD-3AD2AEDC4187}" srcOrd="1" destOrd="0" presId="urn:microsoft.com/office/officeart/2005/8/layout/orgChart1"/>
    <dgm:cxn modelId="{FE392097-3857-4B03-8040-A6BCA9855A31}" type="presParOf" srcId="{07EBECA8-471E-4184-9795-6CAE7B1CE349}" destId="{3BB08725-57BF-4CA7-9261-D370E009D526}" srcOrd="1" destOrd="0" presId="urn:microsoft.com/office/officeart/2005/8/layout/orgChart1"/>
    <dgm:cxn modelId="{F406A001-1808-432D-81E8-16AE2B5F871B}" type="presParOf" srcId="{07EBECA8-471E-4184-9795-6CAE7B1CE349}" destId="{4725D7DC-8ADF-4386-AEC6-E96BF98E3B41}" srcOrd="2" destOrd="0" presId="urn:microsoft.com/office/officeart/2005/8/layout/orgChart1"/>
    <dgm:cxn modelId="{4D149097-E015-4143-8E32-B22673E4E7D3}" type="presParOf" srcId="{79FFF80E-565C-4FC5-A650-F9D707D1CC0D}" destId="{967C9E0C-0487-4497-9A21-B15179825E39}" srcOrd="2" destOrd="0" presId="urn:microsoft.com/office/officeart/2005/8/layout/orgChart1"/>
    <dgm:cxn modelId="{7AC54127-4023-4894-9B9C-BBFCFF0428D6}" type="presParOf" srcId="{79FFF80E-565C-4FC5-A650-F9D707D1CC0D}" destId="{50B2562B-3444-4F5C-B114-B6243D12213B}" srcOrd="3" destOrd="0" presId="urn:microsoft.com/office/officeart/2005/8/layout/orgChart1"/>
    <dgm:cxn modelId="{0C075608-937C-462C-8106-16D6F2D08328}" type="presParOf" srcId="{50B2562B-3444-4F5C-B114-B6243D12213B}" destId="{7C3E303E-447F-4BFB-BACE-FD548BEBD7B0}" srcOrd="0" destOrd="0" presId="urn:microsoft.com/office/officeart/2005/8/layout/orgChart1"/>
    <dgm:cxn modelId="{EC7339BB-8E58-4F13-A330-79579B82CBF3}" type="presParOf" srcId="{7C3E303E-447F-4BFB-BACE-FD548BEBD7B0}" destId="{ACE05DD1-BF6A-465D-98C9-8512325F8B2B}" srcOrd="0" destOrd="0" presId="urn:microsoft.com/office/officeart/2005/8/layout/orgChart1"/>
    <dgm:cxn modelId="{A92DF6E1-BF71-4A25-AB22-52A760E7D38E}" type="presParOf" srcId="{7C3E303E-447F-4BFB-BACE-FD548BEBD7B0}" destId="{E0B83556-BD0D-4890-A940-CB32E9521FA4}" srcOrd="1" destOrd="0" presId="urn:microsoft.com/office/officeart/2005/8/layout/orgChart1"/>
    <dgm:cxn modelId="{A8BB9A05-9A17-444E-B171-60DE50821E72}" type="presParOf" srcId="{50B2562B-3444-4F5C-B114-B6243D12213B}" destId="{70B1AD5F-741A-464F-9C97-E7EDA6E9322E}" srcOrd="1" destOrd="0" presId="urn:microsoft.com/office/officeart/2005/8/layout/orgChart1"/>
    <dgm:cxn modelId="{588EF25F-29D7-4A47-BD60-D55A2C977E33}" type="presParOf" srcId="{50B2562B-3444-4F5C-B114-B6243D12213B}" destId="{D63DA26B-1E0C-410A-B198-140E53EDF8E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BD3BFC-2AF7-4AAF-A174-6FF8D79F660F}" type="doc">
      <dgm:prSet loTypeId="urn:microsoft.com/office/officeart/2005/8/layout/orgChart1" loCatId="hierarchy" qsTypeId="urn:microsoft.com/office/officeart/2005/8/quickstyle/simple1#2" qsCatId="simple" csTypeId="urn:microsoft.com/office/officeart/2005/8/colors/accent1_2#2" csCatId="accent1"/>
      <dgm:spPr/>
    </dgm:pt>
    <dgm:pt modelId="{158E7B67-00FC-48C3-83B6-E6C15BD3723A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rPr>
            <a:t>Front-end</a:t>
          </a:r>
          <a:endParaRPr kumimoji="0" lang="ru-RU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endParaRPr>
        </a:p>
      </dgm:t>
    </dgm:pt>
    <dgm:pt modelId="{9EC3FA64-C8B5-495C-BC9F-F4F8E6B8EFAA}" type="parTrans" cxnId="{1DA6D70D-BFDE-425E-8A97-50C58F7FE66E}">
      <dgm:prSet/>
      <dgm:spPr/>
    </dgm:pt>
    <dgm:pt modelId="{F4A3E458-D8F6-4366-BCD8-4E32D7CD0D2D}" type="sibTrans" cxnId="{1DA6D70D-BFDE-425E-8A97-50C58F7FE66E}">
      <dgm:prSet/>
      <dgm:spPr/>
    </dgm:pt>
    <dgm:pt modelId="{EA587973-0A72-476A-BFDF-7CFA964B7851}" type="asst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rPr>
            <a:t>HTML</a:t>
          </a:r>
          <a:endParaRPr kumimoji="0" lang="ru-RU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endParaRPr>
        </a:p>
      </dgm:t>
    </dgm:pt>
    <dgm:pt modelId="{11A4868C-6DEE-4CBA-965D-B0DB6F909F32}" type="parTrans" cxnId="{C29305DD-F196-48DE-A052-F9B77AAEADB3}">
      <dgm:prSet/>
      <dgm:spPr/>
    </dgm:pt>
    <dgm:pt modelId="{65415AB4-1A2D-4C9B-B263-9393238B7C94}" type="sibTrans" cxnId="{C29305DD-F196-48DE-A052-F9B77AAEADB3}">
      <dgm:prSet/>
      <dgm:spPr/>
    </dgm:pt>
    <dgm:pt modelId="{EA38C779-CB7F-4F93-9E56-F3509A883F72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rPr>
            <a:t>Javascript</a:t>
          </a:r>
          <a:endParaRPr kumimoji="0" lang="ru-RU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endParaRPr>
        </a:p>
      </dgm:t>
    </dgm:pt>
    <dgm:pt modelId="{9B8EE6EA-7AA0-46EB-BCEA-E8B4D7E96A7E}" type="parTrans" cxnId="{20CEA530-3728-4E0F-9C86-32FCB7CD0B81}">
      <dgm:prSet/>
      <dgm:spPr/>
    </dgm:pt>
    <dgm:pt modelId="{8986FB8F-EC29-4816-9A41-8CA5171BAC62}" type="sibTrans" cxnId="{20CEA530-3728-4E0F-9C86-32FCB7CD0B81}">
      <dgm:prSet/>
      <dgm:spPr/>
    </dgm:pt>
    <dgm:pt modelId="{A682D4FF-E895-4EDD-8684-575951060CD5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rPr>
            <a:t>jQuery</a:t>
          </a:r>
          <a:endParaRPr kumimoji="0" lang="ru-RU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endParaRPr>
        </a:p>
      </dgm:t>
    </dgm:pt>
    <dgm:pt modelId="{265366D9-85F1-4F89-9FCA-7C8476B060B4}" type="parTrans" cxnId="{4F359E11-6C13-4854-8CA6-CD0634BF7E8B}">
      <dgm:prSet/>
      <dgm:spPr/>
    </dgm:pt>
    <dgm:pt modelId="{6800491A-252B-45DF-805C-A3D4F869F736}" type="sibTrans" cxnId="{4F359E11-6C13-4854-8CA6-CD0634BF7E8B}">
      <dgm:prSet/>
      <dgm:spPr/>
    </dgm:pt>
    <dgm:pt modelId="{29EE9974-B423-4FB1-9867-CC01E82983A4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rPr>
            <a:t>AJAX</a:t>
          </a:r>
          <a:endParaRPr kumimoji="0" lang="ru-RU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endParaRPr>
        </a:p>
      </dgm:t>
    </dgm:pt>
    <dgm:pt modelId="{AF8768E2-7A30-44FD-8C5C-20132DE81306}" type="parTrans" cxnId="{B2725B9B-34D3-41FD-9B64-8C9BB1FFE0AD}">
      <dgm:prSet/>
      <dgm:spPr/>
    </dgm:pt>
    <dgm:pt modelId="{87C3FF2D-61C0-40C6-9DA1-CBA65ED11BF6}" type="sibTrans" cxnId="{B2725B9B-34D3-41FD-9B64-8C9BB1FFE0AD}">
      <dgm:prSet/>
      <dgm:spPr/>
    </dgm:pt>
    <dgm:pt modelId="{4500A560-171D-458E-872A-5C5D3017FB6E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rPr>
            <a:t>CSS</a:t>
          </a:r>
          <a:endParaRPr kumimoji="0" lang="ru-RU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endParaRPr>
        </a:p>
      </dgm:t>
    </dgm:pt>
    <dgm:pt modelId="{5D4AE99A-2AB3-4E22-9763-76177AB44860}" type="parTrans" cxnId="{48B4B122-EA23-4175-8514-943F6C68CB2F}">
      <dgm:prSet/>
      <dgm:spPr/>
    </dgm:pt>
    <dgm:pt modelId="{ECDE0819-3EC8-4F4D-9E79-710872C4ABA9}" type="sibTrans" cxnId="{48B4B122-EA23-4175-8514-943F6C68CB2F}">
      <dgm:prSet/>
      <dgm:spPr/>
    </dgm:pt>
    <dgm:pt modelId="{B0248EF7-3813-4676-A437-D6FE58FAFDC7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rPr>
            <a:t>Java Servlet Pages</a:t>
          </a:r>
          <a:endParaRPr kumimoji="0" lang="ru-RU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endParaRPr>
        </a:p>
      </dgm:t>
    </dgm:pt>
    <dgm:pt modelId="{C329E8F9-57AA-4B00-BDD1-4CC8D25C82D0}" type="parTrans" cxnId="{EEF04633-9931-4171-9099-80B8E77AEF9E}">
      <dgm:prSet/>
      <dgm:spPr/>
    </dgm:pt>
    <dgm:pt modelId="{F0DF5A49-9724-4AA0-BF09-94790CE05A55}" type="sibTrans" cxnId="{EEF04633-9931-4171-9099-80B8E77AEF9E}">
      <dgm:prSet/>
      <dgm:spPr/>
    </dgm:pt>
    <dgm:pt modelId="{031B548A-71B5-47CD-B99C-70E78A195756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rPr>
            <a:t>JSP</a:t>
          </a:r>
          <a:endParaRPr kumimoji="0" lang="ru-RU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endParaRPr>
        </a:p>
      </dgm:t>
    </dgm:pt>
    <dgm:pt modelId="{8B69889C-3D58-49E0-AB1B-0955EC27946B}" type="parTrans" cxnId="{095A606F-AEBF-472E-B42D-1981A98A84E7}">
      <dgm:prSet/>
      <dgm:spPr/>
    </dgm:pt>
    <dgm:pt modelId="{6A43FCB9-BDD0-4014-A8BB-3A1838444D37}" type="sibTrans" cxnId="{095A606F-AEBF-472E-B42D-1981A98A84E7}">
      <dgm:prSet/>
      <dgm:spPr/>
    </dgm:pt>
    <dgm:pt modelId="{ECB2CBB1-1127-4C4E-A0B9-F32C142C7AE6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rPr>
            <a:t>JSTL</a:t>
          </a:r>
          <a:endParaRPr kumimoji="0" lang="ru-RU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endParaRPr>
        </a:p>
      </dgm:t>
    </dgm:pt>
    <dgm:pt modelId="{60377E6B-3369-4687-94E2-E422469380BF}" type="parTrans" cxnId="{F6CB8AFA-FC98-4DBD-B4D0-BE511BCD3EC2}">
      <dgm:prSet/>
      <dgm:spPr/>
    </dgm:pt>
    <dgm:pt modelId="{3B932C39-4D3B-4BDF-AF36-D192E910D920}" type="sibTrans" cxnId="{F6CB8AFA-FC98-4DBD-B4D0-BE511BCD3EC2}">
      <dgm:prSet/>
      <dgm:spPr/>
    </dgm:pt>
    <dgm:pt modelId="{A7D32E5E-C0AC-47CD-8C54-F7EFAD574DED}" type="pres">
      <dgm:prSet presAssocID="{14BD3BFC-2AF7-4AAF-A174-6FF8D79F660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6B91305-A452-4B9A-9717-1B57734AB968}" type="pres">
      <dgm:prSet presAssocID="{158E7B67-00FC-48C3-83B6-E6C15BD3723A}" presName="hierRoot1" presStyleCnt="0">
        <dgm:presLayoutVars>
          <dgm:hierBranch val="r"/>
        </dgm:presLayoutVars>
      </dgm:prSet>
      <dgm:spPr/>
    </dgm:pt>
    <dgm:pt modelId="{FE13FCFD-E48D-4394-BDEF-2F1182ADE74B}" type="pres">
      <dgm:prSet presAssocID="{158E7B67-00FC-48C3-83B6-E6C15BD3723A}" presName="rootComposite1" presStyleCnt="0"/>
      <dgm:spPr/>
    </dgm:pt>
    <dgm:pt modelId="{27F1DEB7-95D5-43CB-9336-FD6F2D5BAC62}" type="pres">
      <dgm:prSet presAssocID="{158E7B67-00FC-48C3-83B6-E6C15BD3723A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0505093-79BE-4CA6-AA59-394E1AA78162}" type="pres">
      <dgm:prSet presAssocID="{158E7B67-00FC-48C3-83B6-E6C15BD3723A}" presName="rootConnector1" presStyleLbl="node1" presStyleIdx="0" presStyleCnt="0"/>
      <dgm:spPr/>
      <dgm:t>
        <a:bodyPr/>
        <a:lstStyle/>
        <a:p>
          <a:endParaRPr lang="en-US"/>
        </a:p>
      </dgm:t>
    </dgm:pt>
    <dgm:pt modelId="{7E314DA1-2043-4C76-BB01-C9D5BB0961DD}" type="pres">
      <dgm:prSet presAssocID="{158E7B67-00FC-48C3-83B6-E6C15BD3723A}" presName="hierChild2" presStyleCnt="0"/>
      <dgm:spPr/>
    </dgm:pt>
    <dgm:pt modelId="{89D5201E-3297-45D9-9BAB-94C43C0A5AA9}" type="pres">
      <dgm:prSet presAssocID="{9B8EE6EA-7AA0-46EB-BCEA-E8B4D7E96A7E}" presName="Name50" presStyleLbl="parChTrans1D2" presStyleIdx="0" presStyleCnt="4"/>
      <dgm:spPr/>
    </dgm:pt>
    <dgm:pt modelId="{49B1202C-82F3-4E9E-925F-EFED960A2ED4}" type="pres">
      <dgm:prSet presAssocID="{EA38C779-CB7F-4F93-9E56-F3509A883F72}" presName="hierRoot2" presStyleCnt="0">
        <dgm:presLayoutVars>
          <dgm:hierBranch/>
        </dgm:presLayoutVars>
      </dgm:prSet>
      <dgm:spPr/>
    </dgm:pt>
    <dgm:pt modelId="{AEBF0262-281E-49EC-905C-2CB7C5F03FC6}" type="pres">
      <dgm:prSet presAssocID="{EA38C779-CB7F-4F93-9E56-F3509A883F72}" presName="rootComposite" presStyleCnt="0"/>
      <dgm:spPr/>
    </dgm:pt>
    <dgm:pt modelId="{E9C32251-CA94-44A3-855C-E7918A7424A5}" type="pres">
      <dgm:prSet presAssocID="{EA38C779-CB7F-4F93-9E56-F3509A883F72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EEBBDB-14B8-49B4-A60F-FB091FB091BD}" type="pres">
      <dgm:prSet presAssocID="{EA38C779-CB7F-4F93-9E56-F3509A883F72}" presName="rootConnector" presStyleLbl="node2" presStyleIdx="0" presStyleCnt="3"/>
      <dgm:spPr/>
      <dgm:t>
        <a:bodyPr/>
        <a:lstStyle/>
        <a:p>
          <a:endParaRPr lang="en-US"/>
        </a:p>
      </dgm:t>
    </dgm:pt>
    <dgm:pt modelId="{443694A8-02C3-41DC-89A9-E7466FB67E2D}" type="pres">
      <dgm:prSet presAssocID="{EA38C779-CB7F-4F93-9E56-F3509A883F72}" presName="hierChild4" presStyleCnt="0"/>
      <dgm:spPr/>
    </dgm:pt>
    <dgm:pt modelId="{5471645E-0122-43A7-829B-472B1D47AF0B}" type="pres">
      <dgm:prSet presAssocID="{265366D9-85F1-4F89-9FCA-7C8476B060B4}" presName="Name35" presStyleLbl="parChTrans1D3" presStyleIdx="0" presStyleCnt="4"/>
      <dgm:spPr/>
    </dgm:pt>
    <dgm:pt modelId="{6360079E-2CD2-44C0-9BF8-FBFD619FDE22}" type="pres">
      <dgm:prSet presAssocID="{A682D4FF-E895-4EDD-8684-575951060CD5}" presName="hierRoot2" presStyleCnt="0">
        <dgm:presLayoutVars>
          <dgm:hierBranch val="r"/>
        </dgm:presLayoutVars>
      </dgm:prSet>
      <dgm:spPr/>
    </dgm:pt>
    <dgm:pt modelId="{845716DA-EC55-48B1-8C7F-E67F632546E8}" type="pres">
      <dgm:prSet presAssocID="{A682D4FF-E895-4EDD-8684-575951060CD5}" presName="rootComposite" presStyleCnt="0"/>
      <dgm:spPr/>
    </dgm:pt>
    <dgm:pt modelId="{053F5C06-31D9-42EE-9285-B6CE469B0B6E}" type="pres">
      <dgm:prSet presAssocID="{A682D4FF-E895-4EDD-8684-575951060CD5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2A77E76-FBC4-40EC-8617-4F75325D960E}" type="pres">
      <dgm:prSet presAssocID="{A682D4FF-E895-4EDD-8684-575951060CD5}" presName="rootConnector" presStyleLbl="node3" presStyleIdx="0" presStyleCnt="4"/>
      <dgm:spPr/>
      <dgm:t>
        <a:bodyPr/>
        <a:lstStyle/>
        <a:p>
          <a:endParaRPr lang="en-US"/>
        </a:p>
      </dgm:t>
    </dgm:pt>
    <dgm:pt modelId="{261BE09E-D13C-444D-9F91-5AF4175A5CBE}" type="pres">
      <dgm:prSet presAssocID="{A682D4FF-E895-4EDD-8684-575951060CD5}" presName="hierChild4" presStyleCnt="0"/>
      <dgm:spPr/>
    </dgm:pt>
    <dgm:pt modelId="{516CCF17-FDF8-45D9-926E-0D0634F5DC2B}" type="pres">
      <dgm:prSet presAssocID="{A682D4FF-E895-4EDD-8684-575951060CD5}" presName="hierChild5" presStyleCnt="0"/>
      <dgm:spPr/>
    </dgm:pt>
    <dgm:pt modelId="{6ECB0102-9D03-4722-AF1C-E259057DDD11}" type="pres">
      <dgm:prSet presAssocID="{AF8768E2-7A30-44FD-8C5C-20132DE81306}" presName="Name35" presStyleLbl="parChTrans1D3" presStyleIdx="1" presStyleCnt="4"/>
      <dgm:spPr/>
    </dgm:pt>
    <dgm:pt modelId="{1C267876-6CD8-4B01-B670-0B993C84BA34}" type="pres">
      <dgm:prSet presAssocID="{29EE9974-B423-4FB1-9867-CC01E82983A4}" presName="hierRoot2" presStyleCnt="0">
        <dgm:presLayoutVars>
          <dgm:hierBranch val="r"/>
        </dgm:presLayoutVars>
      </dgm:prSet>
      <dgm:spPr/>
    </dgm:pt>
    <dgm:pt modelId="{2CAADA67-AF19-4C5D-A2D8-BA05E556B271}" type="pres">
      <dgm:prSet presAssocID="{29EE9974-B423-4FB1-9867-CC01E82983A4}" presName="rootComposite" presStyleCnt="0"/>
      <dgm:spPr/>
    </dgm:pt>
    <dgm:pt modelId="{F397E476-A60A-4C82-A723-6B2F324BF27C}" type="pres">
      <dgm:prSet presAssocID="{29EE9974-B423-4FB1-9867-CC01E82983A4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13EAFF9-A99B-448C-94FE-0E6788295CE9}" type="pres">
      <dgm:prSet presAssocID="{29EE9974-B423-4FB1-9867-CC01E82983A4}" presName="rootConnector" presStyleLbl="node3" presStyleIdx="1" presStyleCnt="4"/>
      <dgm:spPr/>
      <dgm:t>
        <a:bodyPr/>
        <a:lstStyle/>
        <a:p>
          <a:endParaRPr lang="en-US"/>
        </a:p>
      </dgm:t>
    </dgm:pt>
    <dgm:pt modelId="{48263452-254C-47A5-80AE-C6F1D35533DD}" type="pres">
      <dgm:prSet presAssocID="{29EE9974-B423-4FB1-9867-CC01E82983A4}" presName="hierChild4" presStyleCnt="0"/>
      <dgm:spPr/>
    </dgm:pt>
    <dgm:pt modelId="{30366732-F8F3-4DB9-A429-3BF650BDAFBD}" type="pres">
      <dgm:prSet presAssocID="{29EE9974-B423-4FB1-9867-CC01E82983A4}" presName="hierChild5" presStyleCnt="0"/>
      <dgm:spPr/>
    </dgm:pt>
    <dgm:pt modelId="{EB75AB37-EAB7-422A-AACA-99799FC5212F}" type="pres">
      <dgm:prSet presAssocID="{EA38C779-CB7F-4F93-9E56-F3509A883F72}" presName="hierChild5" presStyleCnt="0"/>
      <dgm:spPr/>
    </dgm:pt>
    <dgm:pt modelId="{31555BF0-AAF9-4D98-905E-3641A3CD7ACC}" type="pres">
      <dgm:prSet presAssocID="{5D4AE99A-2AB3-4E22-9763-76177AB44860}" presName="Name50" presStyleLbl="parChTrans1D2" presStyleIdx="1" presStyleCnt="4"/>
      <dgm:spPr/>
    </dgm:pt>
    <dgm:pt modelId="{D11B0262-EB86-4D9E-A125-D909D42672ED}" type="pres">
      <dgm:prSet presAssocID="{4500A560-171D-458E-872A-5C5D3017FB6E}" presName="hierRoot2" presStyleCnt="0">
        <dgm:presLayoutVars>
          <dgm:hierBranch/>
        </dgm:presLayoutVars>
      </dgm:prSet>
      <dgm:spPr/>
    </dgm:pt>
    <dgm:pt modelId="{83713A9C-436C-4D8C-8349-7E0C53CD2A0F}" type="pres">
      <dgm:prSet presAssocID="{4500A560-171D-458E-872A-5C5D3017FB6E}" presName="rootComposite" presStyleCnt="0"/>
      <dgm:spPr/>
    </dgm:pt>
    <dgm:pt modelId="{E24E37B0-A535-49B7-99B3-575C53D672DD}" type="pres">
      <dgm:prSet presAssocID="{4500A560-171D-458E-872A-5C5D3017FB6E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320686-4B48-4DEF-97E3-AA36235A2325}" type="pres">
      <dgm:prSet presAssocID="{4500A560-171D-458E-872A-5C5D3017FB6E}" presName="rootConnector" presStyleLbl="node2" presStyleIdx="1" presStyleCnt="3"/>
      <dgm:spPr/>
      <dgm:t>
        <a:bodyPr/>
        <a:lstStyle/>
        <a:p>
          <a:endParaRPr lang="en-US"/>
        </a:p>
      </dgm:t>
    </dgm:pt>
    <dgm:pt modelId="{CC4CDF46-7522-48E1-8468-FBCF6B22EEFD}" type="pres">
      <dgm:prSet presAssocID="{4500A560-171D-458E-872A-5C5D3017FB6E}" presName="hierChild4" presStyleCnt="0"/>
      <dgm:spPr/>
    </dgm:pt>
    <dgm:pt modelId="{54238666-640C-42BF-B751-507A98C5589E}" type="pres">
      <dgm:prSet presAssocID="{4500A560-171D-458E-872A-5C5D3017FB6E}" presName="hierChild5" presStyleCnt="0"/>
      <dgm:spPr/>
    </dgm:pt>
    <dgm:pt modelId="{E1E070D5-E003-4A2F-8A0B-B63C7A1C3701}" type="pres">
      <dgm:prSet presAssocID="{C329E8F9-57AA-4B00-BDD1-4CC8D25C82D0}" presName="Name50" presStyleLbl="parChTrans1D2" presStyleIdx="2" presStyleCnt="4"/>
      <dgm:spPr/>
    </dgm:pt>
    <dgm:pt modelId="{614660C0-38A2-4596-AFF6-B7DDD0B86F94}" type="pres">
      <dgm:prSet presAssocID="{B0248EF7-3813-4676-A437-D6FE58FAFDC7}" presName="hierRoot2" presStyleCnt="0">
        <dgm:presLayoutVars>
          <dgm:hierBranch/>
        </dgm:presLayoutVars>
      </dgm:prSet>
      <dgm:spPr/>
    </dgm:pt>
    <dgm:pt modelId="{7D785944-1C5C-48EC-B3BD-7A1E60D93310}" type="pres">
      <dgm:prSet presAssocID="{B0248EF7-3813-4676-A437-D6FE58FAFDC7}" presName="rootComposite" presStyleCnt="0"/>
      <dgm:spPr/>
    </dgm:pt>
    <dgm:pt modelId="{B0E0024A-FCB2-402A-B935-5163F3D217C8}" type="pres">
      <dgm:prSet presAssocID="{B0248EF7-3813-4676-A437-D6FE58FAFDC7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5BC143-9795-43F4-89B9-30E1A261FC10}" type="pres">
      <dgm:prSet presAssocID="{B0248EF7-3813-4676-A437-D6FE58FAFDC7}" presName="rootConnector" presStyleLbl="node2" presStyleIdx="2" presStyleCnt="3"/>
      <dgm:spPr/>
      <dgm:t>
        <a:bodyPr/>
        <a:lstStyle/>
        <a:p>
          <a:endParaRPr lang="en-US"/>
        </a:p>
      </dgm:t>
    </dgm:pt>
    <dgm:pt modelId="{4BC555BD-35BA-4931-AD27-108BB59031EC}" type="pres">
      <dgm:prSet presAssocID="{B0248EF7-3813-4676-A437-D6FE58FAFDC7}" presName="hierChild4" presStyleCnt="0"/>
      <dgm:spPr/>
    </dgm:pt>
    <dgm:pt modelId="{3FE71C05-1795-4023-BC93-D7B7060A6BFC}" type="pres">
      <dgm:prSet presAssocID="{8B69889C-3D58-49E0-AB1B-0955EC27946B}" presName="Name35" presStyleLbl="parChTrans1D3" presStyleIdx="2" presStyleCnt="4"/>
      <dgm:spPr/>
    </dgm:pt>
    <dgm:pt modelId="{7E525CD2-E83B-40E9-86A5-BF2F84FC07D2}" type="pres">
      <dgm:prSet presAssocID="{031B548A-71B5-47CD-B99C-70E78A195756}" presName="hierRoot2" presStyleCnt="0">
        <dgm:presLayoutVars>
          <dgm:hierBranch val="r"/>
        </dgm:presLayoutVars>
      </dgm:prSet>
      <dgm:spPr/>
    </dgm:pt>
    <dgm:pt modelId="{F62EBA0F-B048-4D92-8313-DEB11BC3DDE2}" type="pres">
      <dgm:prSet presAssocID="{031B548A-71B5-47CD-B99C-70E78A195756}" presName="rootComposite" presStyleCnt="0"/>
      <dgm:spPr/>
    </dgm:pt>
    <dgm:pt modelId="{5D582BED-1A4E-43CC-9683-6AF54C462D84}" type="pres">
      <dgm:prSet presAssocID="{031B548A-71B5-47CD-B99C-70E78A195756}" presName="rootText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B5BD6B0-5120-4904-BA06-9AEBE89CBEFD}" type="pres">
      <dgm:prSet presAssocID="{031B548A-71B5-47CD-B99C-70E78A195756}" presName="rootConnector" presStyleLbl="node3" presStyleIdx="2" presStyleCnt="4"/>
      <dgm:spPr/>
      <dgm:t>
        <a:bodyPr/>
        <a:lstStyle/>
        <a:p>
          <a:endParaRPr lang="en-US"/>
        </a:p>
      </dgm:t>
    </dgm:pt>
    <dgm:pt modelId="{E99EC99F-F8D9-4A45-BA80-169868FC76DD}" type="pres">
      <dgm:prSet presAssocID="{031B548A-71B5-47CD-B99C-70E78A195756}" presName="hierChild4" presStyleCnt="0"/>
      <dgm:spPr/>
    </dgm:pt>
    <dgm:pt modelId="{6D36BD92-787F-4677-AA67-DAFF6B22BD3C}" type="pres">
      <dgm:prSet presAssocID="{031B548A-71B5-47CD-B99C-70E78A195756}" presName="hierChild5" presStyleCnt="0"/>
      <dgm:spPr/>
    </dgm:pt>
    <dgm:pt modelId="{1B373DBA-613E-40CD-A77E-174E0121F3EB}" type="pres">
      <dgm:prSet presAssocID="{60377E6B-3369-4687-94E2-E422469380BF}" presName="Name35" presStyleLbl="parChTrans1D3" presStyleIdx="3" presStyleCnt="4"/>
      <dgm:spPr/>
    </dgm:pt>
    <dgm:pt modelId="{C4F5021B-02F4-4628-9FA3-36FAC869A408}" type="pres">
      <dgm:prSet presAssocID="{ECB2CBB1-1127-4C4E-A0B9-F32C142C7AE6}" presName="hierRoot2" presStyleCnt="0">
        <dgm:presLayoutVars>
          <dgm:hierBranch val="r"/>
        </dgm:presLayoutVars>
      </dgm:prSet>
      <dgm:spPr/>
    </dgm:pt>
    <dgm:pt modelId="{F65A1824-94B5-4E3A-ADC9-A0F8709C3C31}" type="pres">
      <dgm:prSet presAssocID="{ECB2CBB1-1127-4C4E-A0B9-F32C142C7AE6}" presName="rootComposite" presStyleCnt="0"/>
      <dgm:spPr/>
    </dgm:pt>
    <dgm:pt modelId="{E8BDA747-9C4A-45A5-B48F-7619E8867C6E}" type="pres">
      <dgm:prSet presAssocID="{ECB2CBB1-1127-4C4E-A0B9-F32C142C7AE6}" presName="rootText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0D5D782-5271-493F-A310-BD6CA1D9D194}" type="pres">
      <dgm:prSet presAssocID="{ECB2CBB1-1127-4C4E-A0B9-F32C142C7AE6}" presName="rootConnector" presStyleLbl="node3" presStyleIdx="3" presStyleCnt="4"/>
      <dgm:spPr/>
      <dgm:t>
        <a:bodyPr/>
        <a:lstStyle/>
        <a:p>
          <a:endParaRPr lang="en-US"/>
        </a:p>
      </dgm:t>
    </dgm:pt>
    <dgm:pt modelId="{345FEB4F-C617-46F5-B5CE-B16BF78E9A88}" type="pres">
      <dgm:prSet presAssocID="{ECB2CBB1-1127-4C4E-A0B9-F32C142C7AE6}" presName="hierChild4" presStyleCnt="0"/>
      <dgm:spPr/>
    </dgm:pt>
    <dgm:pt modelId="{1C5C320D-F676-4C0F-A085-99EB9BFF65D0}" type="pres">
      <dgm:prSet presAssocID="{ECB2CBB1-1127-4C4E-A0B9-F32C142C7AE6}" presName="hierChild5" presStyleCnt="0"/>
      <dgm:spPr/>
    </dgm:pt>
    <dgm:pt modelId="{F03031BE-CD6D-4944-A6EB-EC80BAE8585B}" type="pres">
      <dgm:prSet presAssocID="{B0248EF7-3813-4676-A437-D6FE58FAFDC7}" presName="hierChild5" presStyleCnt="0"/>
      <dgm:spPr/>
    </dgm:pt>
    <dgm:pt modelId="{C6ACDDA5-F3CF-4DA5-B1BC-C6425261B18E}" type="pres">
      <dgm:prSet presAssocID="{158E7B67-00FC-48C3-83B6-E6C15BD3723A}" presName="hierChild3" presStyleCnt="0"/>
      <dgm:spPr/>
    </dgm:pt>
    <dgm:pt modelId="{62E69658-03F2-4828-93DD-9532509FBD47}" type="pres">
      <dgm:prSet presAssocID="{11A4868C-6DEE-4CBA-965D-B0DB6F909F32}" presName="Name111" presStyleLbl="parChTrans1D2" presStyleIdx="3" presStyleCnt="4"/>
      <dgm:spPr/>
    </dgm:pt>
    <dgm:pt modelId="{C61F769D-D399-4B73-B4A1-132E16123F22}" type="pres">
      <dgm:prSet presAssocID="{EA587973-0A72-476A-BFDF-7CFA964B7851}" presName="hierRoot3" presStyleCnt="0">
        <dgm:presLayoutVars>
          <dgm:hierBranch/>
        </dgm:presLayoutVars>
      </dgm:prSet>
      <dgm:spPr/>
    </dgm:pt>
    <dgm:pt modelId="{8CF47AE1-463D-4CF3-968E-D731B6E6556C}" type="pres">
      <dgm:prSet presAssocID="{EA587973-0A72-476A-BFDF-7CFA964B7851}" presName="rootComposite3" presStyleCnt="0"/>
      <dgm:spPr/>
    </dgm:pt>
    <dgm:pt modelId="{A72C1096-43B2-4D2F-B0E0-0C5A42A0B7C6}" type="pres">
      <dgm:prSet presAssocID="{EA587973-0A72-476A-BFDF-7CFA964B7851}" presName="rootText3" presStyleLbl="asst1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A87EED8-C773-4CA0-A126-3D13075058CF}" type="pres">
      <dgm:prSet presAssocID="{EA587973-0A72-476A-BFDF-7CFA964B7851}" presName="rootConnector3" presStyleLbl="asst1" presStyleIdx="0" presStyleCnt="1"/>
      <dgm:spPr/>
      <dgm:t>
        <a:bodyPr/>
        <a:lstStyle/>
        <a:p>
          <a:endParaRPr lang="en-US"/>
        </a:p>
      </dgm:t>
    </dgm:pt>
    <dgm:pt modelId="{D2800B96-F2B4-46B7-A1EC-1783258DF7AE}" type="pres">
      <dgm:prSet presAssocID="{EA587973-0A72-476A-BFDF-7CFA964B7851}" presName="hierChild6" presStyleCnt="0"/>
      <dgm:spPr/>
    </dgm:pt>
    <dgm:pt modelId="{D2CF7689-D845-426E-A0B7-C75EDBABF95F}" type="pres">
      <dgm:prSet presAssocID="{EA587973-0A72-476A-BFDF-7CFA964B7851}" presName="hierChild7" presStyleCnt="0"/>
      <dgm:spPr/>
    </dgm:pt>
  </dgm:ptLst>
  <dgm:cxnLst>
    <dgm:cxn modelId="{1DA6D70D-BFDE-425E-8A97-50C58F7FE66E}" srcId="{14BD3BFC-2AF7-4AAF-A174-6FF8D79F660F}" destId="{158E7B67-00FC-48C3-83B6-E6C15BD3723A}" srcOrd="0" destOrd="0" parTransId="{9EC3FA64-C8B5-495C-BC9F-F4F8E6B8EFAA}" sibTransId="{F4A3E458-D8F6-4366-BCD8-4E32D7CD0D2D}"/>
    <dgm:cxn modelId="{6D741B27-B5B7-49B4-BE11-70CB256EE8B6}" type="presOf" srcId="{AF8768E2-7A30-44FD-8C5C-20132DE81306}" destId="{6ECB0102-9D03-4722-AF1C-E259057DDD11}" srcOrd="0" destOrd="0" presId="urn:microsoft.com/office/officeart/2005/8/layout/orgChart1"/>
    <dgm:cxn modelId="{17F71C45-3220-4F18-B590-E3C4B7CC5E00}" type="presOf" srcId="{ECB2CBB1-1127-4C4E-A0B9-F32C142C7AE6}" destId="{E8BDA747-9C4A-45A5-B48F-7619E8867C6E}" srcOrd="0" destOrd="0" presId="urn:microsoft.com/office/officeart/2005/8/layout/orgChart1"/>
    <dgm:cxn modelId="{C16DE184-C371-4C0B-890A-1F2302A96B08}" type="presOf" srcId="{031B548A-71B5-47CD-B99C-70E78A195756}" destId="{3B5BD6B0-5120-4904-BA06-9AEBE89CBEFD}" srcOrd="1" destOrd="0" presId="urn:microsoft.com/office/officeart/2005/8/layout/orgChart1"/>
    <dgm:cxn modelId="{EEF04633-9931-4171-9099-80B8E77AEF9E}" srcId="{158E7B67-00FC-48C3-83B6-E6C15BD3723A}" destId="{B0248EF7-3813-4676-A437-D6FE58FAFDC7}" srcOrd="3" destOrd="0" parTransId="{C329E8F9-57AA-4B00-BDD1-4CC8D25C82D0}" sibTransId="{F0DF5A49-9724-4AA0-BF09-94790CE05A55}"/>
    <dgm:cxn modelId="{C12EF610-85E5-47F2-B0CC-FE2A8C7A1707}" type="presOf" srcId="{5D4AE99A-2AB3-4E22-9763-76177AB44860}" destId="{31555BF0-AAF9-4D98-905E-3641A3CD7ACC}" srcOrd="0" destOrd="0" presId="urn:microsoft.com/office/officeart/2005/8/layout/orgChart1"/>
    <dgm:cxn modelId="{53AE9F87-AB99-493F-80B2-1B2AD8AC0355}" type="presOf" srcId="{158E7B67-00FC-48C3-83B6-E6C15BD3723A}" destId="{27F1DEB7-95D5-43CB-9336-FD6F2D5BAC62}" srcOrd="0" destOrd="0" presId="urn:microsoft.com/office/officeart/2005/8/layout/orgChart1"/>
    <dgm:cxn modelId="{EA2ADFAC-6570-4DD0-92D5-93E12DA6F674}" type="presOf" srcId="{B0248EF7-3813-4676-A437-D6FE58FAFDC7}" destId="{B0E0024A-FCB2-402A-B935-5163F3D217C8}" srcOrd="0" destOrd="0" presId="urn:microsoft.com/office/officeart/2005/8/layout/orgChart1"/>
    <dgm:cxn modelId="{095A606F-AEBF-472E-B42D-1981A98A84E7}" srcId="{B0248EF7-3813-4676-A437-D6FE58FAFDC7}" destId="{031B548A-71B5-47CD-B99C-70E78A195756}" srcOrd="0" destOrd="0" parTransId="{8B69889C-3D58-49E0-AB1B-0955EC27946B}" sibTransId="{6A43FCB9-BDD0-4014-A8BB-3A1838444D37}"/>
    <dgm:cxn modelId="{6ED06F2C-70AC-446D-B4F2-0B3D5327A1A8}" type="presOf" srcId="{60377E6B-3369-4687-94E2-E422469380BF}" destId="{1B373DBA-613E-40CD-A77E-174E0121F3EB}" srcOrd="0" destOrd="0" presId="urn:microsoft.com/office/officeart/2005/8/layout/orgChart1"/>
    <dgm:cxn modelId="{44D695BE-A62F-471B-96EE-515090A9E489}" type="presOf" srcId="{A682D4FF-E895-4EDD-8684-575951060CD5}" destId="{82A77E76-FBC4-40EC-8617-4F75325D960E}" srcOrd="1" destOrd="0" presId="urn:microsoft.com/office/officeart/2005/8/layout/orgChart1"/>
    <dgm:cxn modelId="{20CEA530-3728-4E0F-9C86-32FCB7CD0B81}" srcId="{158E7B67-00FC-48C3-83B6-E6C15BD3723A}" destId="{EA38C779-CB7F-4F93-9E56-F3509A883F72}" srcOrd="1" destOrd="0" parTransId="{9B8EE6EA-7AA0-46EB-BCEA-E8B4D7E96A7E}" sibTransId="{8986FB8F-EC29-4816-9A41-8CA5171BAC62}"/>
    <dgm:cxn modelId="{72A2B158-E1A1-4BF0-83B7-3959C1AC377A}" type="presOf" srcId="{EA38C779-CB7F-4F93-9E56-F3509A883F72}" destId="{B1EEBBDB-14B8-49B4-A60F-FB091FB091BD}" srcOrd="1" destOrd="0" presId="urn:microsoft.com/office/officeart/2005/8/layout/orgChart1"/>
    <dgm:cxn modelId="{B2725B9B-34D3-41FD-9B64-8C9BB1FFE0AD}" srcId="{EA38C779-CB7F-4F93-9E56-F3509A883F72}" destId="{29EE9974-B423-4FB1-9867-CC01E82983A4}" srcOrd="1" destOrd="0" parTransId="{AF8768E2-7A30-44FD-8C5C-20132DE81306}" sibTransId="{87C3FF2D-61C0-40C6-9DA1-CBA65ED11BF6}"/>
    <dgm:cxn modelId="{6DB0E5B7-80B2-4177-8E9F-14E142FF40BD}" type="presOf" srcId="{A682D4FF-E895-4EDD-8684-575951060CD5}" destId="{053F5C06-31D9-42EE-9285-B6CE469B0B6E}" srcOrd="0" destOrd="0" presId="urn:microsoft.com/office/officeart/2005/8/layout/orgChart1"/>
    <dgm:cxn modelId="{95A55163-1418-4347-883C-9AE2A764876A}" type="presOf" srcId="{EA38C779-CB7F-4F93-9E56-F3509A883F72}" destId="{E9C32251-CA94-44A3-855C-E7918A7424A5}" srcOrd="0" destOrd="0" presId="urn:microsoft.com/office/officeart/2005/8/layout/orgChart1"/>
    <dgm:cxn modelId="{E4C31F19-FBBB-4631-B151-EEB050559E10}" type="presOf" srcId="{14BD3BFC-2AF7-4AAF-A174-6FF8D79F660F}" destId="{A7D32E5E-C0AC-47CD-8C54-F7EFAD574DED}" srcOrd="0" destOrd="0" presId="urn:microsoft.com/office/officeart/2005/8/layout/orgChart1"/>
    <dgm:cxn modelId="{A58764F3-B4F4-4889-9141-2BA8DE4DD816}" type="presOf" srcId="{ECB2CBB1-1127-4C4E-A0B9-F32C142C7AE6}" destId="{80D5D782-5271-493F-A310-BD6CA1D9D194}" srcOrd="1" destOrd="0" presId="urn:microsoft.com/office/officeart/2005/8/layout/orgChart1"/>
    <dgm:cxn modelId="{F6CB8AFA-FC98-4DBD-B4D0-BE511BCD3EC2}" srcId="{B0248EF7-3813-4676-A437-D6FE58FAFDC7}" destId="{ECB2CBB1-1127-4C4E-A0B9-F32C142C7AE6}" srcOrd="1" destOrd="0" parTransId="{60377E6B-3369-4687-94E2-E422469380BF}" sibTransId="{3B932C39-4D3B-4BDF-AF36-D192E910D920}"/>
    <dgm:cxn modelId="{7B220CEF-24CE-4D22-92B4-3470153D64DA}" type="presOf" srcId="{C329E8F9-57AA-4B00-BDD1-4CC8D25C82D0}" destId="{E1E070D5-E003-4A2F-8A0B-B63C7A1C3701}" srcOrd="0" destOrd="0" presId="urn:microsoft.com/office/officeart/2005/8/layout/orgChart1"/>
    <dgm:cxn modelId="{1F21C462-EF4E-439F-AB48-6CC2808BA9DE}" type="presOf" srcId="{EA587973-0A72-476A-BFDF-7CFA964B7851}" destId="{DA87EED8-C773-4CA0-A126-3D13075058CF}" srcOrd="1" destOrd="0" presId="urn:microsoft.com/office/officeart/2005/8/layout/orgChart1"/>
    <dgm:cxn modelId="{E59E98BF-A289-4116-ACD0-0382B1A9DBB3}" type="presOf" srcId="{8B69889C-3D58-49E0-AB1B-0955EC27946B}" destId="{3FE71C05-1795-4023-BC93-D7B7060A6BFC}" srcOrd="0" destOrd="0" presId="urn:microsoft.com/office/officeart/2005/8/layout/orgChart1"/>
    <dgm:cxn modelId="{2D355223-0FF8-4A15-BE3F-999CD6906C17}" type="presOf" srcId="{4500A560-171D-458E-872A-5C5D3017FB6E}" destId="{00320686-4B48-4DEF-97E3-AA36235A2325}" srcOrd="1" destOrd="0" presId="urn:microsoft.com/office/officeart/2005/8/layout/orgChart1"/>
    <dgm:cxn modelId="{4F359E11-6C13-4854-8CA6-CD0634BF7E8B}" srcId="{EA38C779-CB7F-4F93-9E56-F3509A883F72}" destId="{A682D4FF-E895-4EDD-8684-575951060CD5}" srcOrd="0" destOrd="0" parTransId="{265366D9-85F1-4F89-9FCA-7C8476B060B4}" sibTransId="{6800491A-252B-45DF-805C-A3D4F869F736}"/>
    <dgm:cxn modelId="{97B3C93E-6CB7-4520-8281-9DEEC389141D}" type="presOf" srcId="{29EE9974-B423-4FB1-9867-CC01E82983A4}" destId="{013EAFF9-A99B-448C-94FE-0E6788295CE9}" srcOrd="1" destOrd="0" presId="urn:microsoft.com/office/officeart/2005/8/layout/orgChart1"/>
    <dgm:cxn modelId="{7950F582-DDCE-419E-B5CF-A1989B1DFB16}" type="presOf" srcId="{265366D9-85F1-4F89-9FCA-7C8476B060B4}" destId="{5471645E-0122-43A7-829B-472B1D47AF0B}" srcOrd="0" destOrd="0" presId="urn:microsoft.com/office/officeart/2005/8/layout/orgChart1"/>
    <dgm:cxn modelId="{382E95EC-1B40-4880-AD8C-A42723CDD5BB}" type="presOf" srcId="{031B548A-71B5-47CD-B99C-70E78A195756}" destId="{5D582BED-1A4E-43CC-9683-6AF54C462D84}" srcOrd="0" destOrd="0" presId="urn:microsoft.com/office/officeart/2005/8/layout/orgChart1"/>
    <dgm:cxn modelId="{41536AE0-2BDE-4995-AF17-6EF3567C99AD}" type="presOf" srcId="{29EE9974-B423-4FB1-9867-CC01E82983A4}" destId="{F397E476-A60A-4C82-A723-6B2F324BF27C}" srcOrd="0" destOrd="0" presId="urn:microsoft.com/office/officeart/2005/8/layout/orgChart1"/>
    <dgm:cxn modelId="{C29305DD-F196-48DE-A052-F9B77AAEADB3}" srcId="{158E7B67-00FC-48C3-83B6-E6C15BD3723A}" destId="{EA587973-0A72-476A-BFDF-7CFA964B7851}" srcOrd="0" destOrd="0" parTransId="{11A4868C-6DEE-4CBA-965D-B0DB6F909F32}" sibTransId="{65415AB4-1A2D-4C9B-B263-9393238B7C94}"/>
    <dgm:cxn modelId="{A767D7F1-2731-4996-8552-1E4DEC97D7C6}" type="presOf" srcId="{B0248EF7-3813-4676-A437-D6FE58FAFDC7}" destId="{865BC143-9795-43F4-89B9-30E1A261FC10}" srcOrd="1" destOrd="0" presId="urn:microsoft.com/office/officeart/2005/8/layout/orgChart1"/>
    <dgm:cxn modelId="{A86FBE58-C956-4AFB-9CEB-2A09BAF94FFB}" type="presOf" srcId="{158E7B67-00FC-48C3-83B6-E6C15BD3723A}" destId="{A0505093-79BE-4CA6-AA59-394E1AA78162}" srcOrd="1" destOrd="0" presId="urn:microsoft.com/office/officeart/2005/8/layout/orgChart1"/>
    <dgm:cxn modelId="{48B4B122-EA23-4175-8514-943F6C68CB2F}" srcId="{158E7B67-00FC-48C3-83B6-E6C15BD3723A}" destId="{4500A560-171D-458E-872A-5C5D3017FB6E}" srcOrd="2" destOrd="0" parTransId="{5D4AE99A-2AB3-4E22-9763-76177AB44860}" sibTransId="{ECDE0819-3EC8-4F4D-9E79-710872C4ABA9}"/>
    <dgm:cxn modelId="{B27D2C06-632F-455A-8EA9-5FBC0E2CF04B}" type="presOf" srcId="{11A4868C-6DEE-4CBA-965D-B0DB6F909F32}" destId="{62E69658-03F2-4828-93DD-9532509FBD47}" srcOrd="0" destOrd="0" presId="urn:microsoft.com/office/officeart/2005/8/layout/orgChart1"/>
    <dgm:cxn modelId="{AC27F573-DB9C-4F60-B36F-759E4E36F420}" type="presOf" srcId="{EA587973-0A72-476A-BFDF-7CFA964B7851}" destId="{A72C1096-43B2-4D2F-B0E0-0C5A42A0B7C6}" srcOrd="0" destOrd="0" presId="urn:microsoft.com/office/officeart/2005/8/layout/orgChart1"/>
    <dgm:cxn modelId="{FCE8B7A2-EC7A-4B4E-B759-615CBE5F7099}" type="presOf" srcId="{4500A560-171D-458E-872A-5C5D3017FB6E}" destId="{E24E37B0-A535-49B7-99B3-575C53D672DD}" srcOrd="0" destOrd="0" presId="urn:microsoft.com/office/officeart/2005/8/layout/orgChart1"/>
    <dgm:cxn modelId="{69485029-92B4-4FB1-B0CC-1B9B34F24CE0}" type="presOf" srcId="{9B8EE6EA-7AA0-46EB-BCEA-E8B4D7E96A7E}" destId="{89D5201E-3297-45D9-9BAB-94C43C0A5AA9}" srcOrd="0" destOrd="0" presId="urn:microsoft.com/office/officeart/2005/8/layout/orgChart1"/>
    <dgm:cxn modelId="{F512798D-F2F8-4FCF-B48E-18E398F8CAEF}" type="presParOf" srcId="{A7D32E5E-C0AC-47CD-8C54-F7EFAD574DED}" destId="{F6B91305-A452-4B9A-9717-1B57734AB968}" srcOrd="0" destOrd="0" presId="urn:microsoft.com/office/officeart/2005/8/layout/orgChart1"/>
    <dgm:cxn modelId="{52E3F4DD-9C6F-4677-A66A-99A5B1D32A2A}" type="presParOf" srcId="{F6B91305-A452-4B9A-9717-1B57734AB968}" destId="{FE13FCFD-E48D-4394-BDEF-2F1182ADE74B}" srcOrd="0" destOrd="0" presId="urn:microsoft.com/office/officeart/2005/8/layout/orgChart1"/>
    <dgm:cxn modelId="{7B7C74C8-C304-47C2-B2EC-846A2461E147}" type="presParOf" srcId="{FE13FCFD-E48D-4394-BDEF-2F1182ADE74B}" destId="{27F1DEB7-95D5-43CB-9336-FD6F2D5BAC62}" srcOrd="0" destOrd="0" presId="urn:microsoft.com/office/officeart/2005/8/layout/orgChart1"/>
    <dgm:cxn modelId="{29858B0E-409B-4D26-9E86-6CBC8F2CA318}" type="presParOf" srcId="{FE13FCFD-E48D-4394-BDEF-2F1182ADE74B}" destId="{A0505093-79BE-4CA6-AA59-394E1AA78162}" srcOrd="1" destOrd="0" presId="urn:microsoft.com/office/officeart/2005/8/layout/orgChart1"/>
    <dgm:cxn modelId="{A8DABC62-8387-4B0E-BCCB-09BD48ACEA27}" type="presParOf" srcId="{F6B91305-A452-4B9A-9717-1B57734AB968}" destId="{7E314DA1-2043-4C76-BB01-C9D5BB0961DD}" srcOrd="1" destOrd="0" presId="urn:microsoft.com/office/officeart/2005/8/layout/orgChart1"/>
    <dgm:cxn modelId="{B605F613-04B8-4D63-B35A-771BEFE4F32F}" type="presParOf" srcId="{7E314DA1-2043-4C76-BB01-C9D5BB0961DD}" destId="{89D5201E-3297-45D9-9BAB-94C43C0A5AA9}" srcOrd="0" destOrd="0" presId="urn:microsoft.com/office/officeart/2005/8/layout/orgChart1"/>
    <dgm:cxn modelId="{0457A117-0D0D-4D22-BCA6-B758E7BC50B2}" type="presParOf" srcId="{7E314DA1-2043-4C76-BB01-C9D5BB0961DD}" destId="{49B1202C-82F3-4E9E-925F-EFED960A2ED4}" srcOrd="1" destOrd="0" presId="urn:microsoft.com/office/officeart/2005/8/layout/orgChart1"/>
    <dgm:cxn modelId="{217529BF-4CA0-48D8-B509-52C9C91F374B}" type="presParOf" srcId="{49B1202C-82F3-4E9E-925F-EFED960A2ED4}" destId="{AEBF0262-281E-49EC-905C-2CB7C5F03FC6}" srcOrd="0" destOrd="0" presId="urn:microsoft.com/office/officeart/2005/8/layout/orgChart1"/>
    <dgm:cxn modelId="{0B6443A5-9EDE-49E8-962C-EE2C62954A2D}" type="presParOf" srcId="{AEBF0262-281E-49EC-905C-2CB7C5F03FC6}" destId="{E9C32251-CA94-44A3-855C-E7918A7424A5}" srcOrd="0" destOrd="0" presId="urn:microsoft.com/office/officeart/2005/8/layout/orgChart1"/>
    <dgm:cxn modelId="{470EE987-D97F-4BD9-BA94-7B429D9B24F0}" type="presParOf" srcId="{AEBF0262-281E-49EC-905C-2CB7C5F03FC6}" destId="{B1EEBBDB-14B8-49B4-A60F-FB091FB091BD}" srcOrd="1" destOrd="0" presId="urn:microsoft.com/office/officeart/2005/8/layout/orgChart1"/>
    <dgm:cxn modelId="{A7824747-2154-479F-BB6B-B653D7BB5F99}" type="presParOf" srcId="{49B1202C-82F3-4E9E-925F-EFED960A2ED4}" destId="{443694A8-02C3-41DC-89A9-E7466FB67E2D}" srcOrd="1" destOrd="0" presId="urn:microsoft.com/office/officeart/2005/8/layout/orgChart1"/>
    <dgm:cxn modelId="{72E9CF7E-AEE2-475D-92AF-F1AD3FF786C2}" type="presParOf" srcId="{443694A8-02C3-41DC-89A9-E7466FB67E2D}" destId="{5471645E-0122-43A7-829B-472B1D47AF0B}" srcOrd="0" destOrd="0" presId="urn:microsoft.com/office/officeart/2005/8/layout/orgChart1"/>
    <dgm:cxn modelId="{21EA0887-BD1F-4D2D-859E-97EB483D7608}" type="presParOf" srcId="{443694A8-02C3-41DC-89A9-E7466FB67E2D}" destId="{6360079E-2CD2-44C0-9BF8-FBFD619FDE22}" srcOrd="1" destOrd="0" presId="urn:microsoft.com/office/officeart/2005/8/layout/orgChart1"/>
    <dgm:cxn modelId="{DFC77BAC-F0FC-4992-9D2E-91160C2D76AD}" type="presParOf" srcId="{6360079E-2CD2-44C0-9BF8-FBFD619FDE22}" destId="{845716DA-EC55-48B1-8C7F-E67F632546E8}" srcOrd="0" destOrd="0" presId="urn:microsoft.com/office/officeart/2005/8/layout/orgChart1"/>
    <dgm:cxn modelId="{A26A3CE4-0DF0-4DF1-A3DB-2E886B69778B}" type="presParOf" srcId="{845716DA-EC55-48B1-8C7F-E67F632546E8}" destId="{053F5C06-31D9-42EE-9285-B6CE469B0B6E}" srcOrd="0" destOrd="0" presId="urn:microsoft.com/office/officeart/2005/8/layout/orgChart1"/>
    <dgm:cxn modelId="{2EAD554D-49B4-4252-AA86-BA0978725583}" type="presParOf" srcId="{845716DA-EC55-48B1-8C7F-E67F632546E8}" destId="{82A77E76-FBC4-40EC-8617-4F75325D960E}" srcOrd="1" destOrd="0" presId="urn:microsoft.com/office/officeart/2005/8/layout/orgChart1"/>
    <dgm:cxn modelId="{CB6BF30A-62DB-4D06-A831-91BC4FDF415A}" type="presParOf" srcId="{6360079E-2CD2-44C0-9BF8-FBFD619FDE22}" destId="{261BE09E-D13C-444D-9F91-5AF4175A5CBE}" srcOrd="1" destOrd="0" presId="urn:microsoft.com/office/officeart/2005/8/layout/orgChart1"/>
    <dgm:cxn modelId="{5605AB12-3AA5-40A3-9577-1900F586D6C9}" type="presParOf" srcId="{6360079E-2CD2-44C0-9BF8-FBFD619FDE22}" destId="{516CCF17-FDF8-45D9-926E-0D0634F5DC2B}" srcOrd="2" destOrd="0" presId="urn:microsoft.com/office/officeart/2005/8/layout/orgChart1"/>
    <dgm:cxn modelId="{98D51474-F2A9-4C79-9467-99EE03895D92}" type="presParOf" srcId="{443694A8-02C3-41DC-89A9-E7466FB67E2D}" destId="{6ECB0102-9D03-4722-AF1C-E259057DDD11}" srcOrd="2" destOrd="0" presId="urn:microsoft.com/office/officeart/2005/8/layout/orgChart1"/>
    <dgm:cxn modelId="{1DDD1D60-6177-4E05-AAF7-068A3940DB6F}" type="presParOf" srcId="{443694A8-02C3-41DC-89A9-E7466FB67E2D}" destId="{1C267876-6CD8-4B01-B670-0B993C84BA34}" srcOrd="3" destOrd="0" presId="urn:microsoft.com/office/officeart/2005/8/layout/orgChart1"/>
    <dgm:cxn modelId="{9A6D9E82-3135-433C-B3EF-DA5F399B621E}" type="presParOf" srcId="{1C267876-6CD8-4B01-B670-0B993C84BA34}" destId="{2CAADA67-AF19-4C5D-A2D8-BA05E556B271}" srcOrd="0" destOrd="0" presId="urn:microsoft.com/office/officeart/2005/8/layout/orgChart1"/>
    <dgm:cxn modelId="{437DEECD-BBAD-4D04-8AAB-71BA87A89463}" type="presParOf" srcId="{2CAADA67-AF19-4C5D-A2D8-BA05E556B271}" destId="{F397E476-A60A-4C82-A723-6B2F324BF27C}" srcOrd="0" destOrd="0" presId="urn:microsoft.com/office/officeart/2005/8/layout/orgChart1"/>
    <dgm:cxn modelId="{FF764A74-B2A4-4416-951F-162E49C5BE41}" type="presParOf" srcId="{2CAADA67-AF19-4C5D-A2D8-BA05E556B271}" destId="{013EAFF9-A99B-448C-94FE-0E6788295CE9}" srcOrd="1" destOrd="0" presId="urn:microsoft.com/office/officeart/2005/8/layout/orgChart1"/>
    <dgm:cxn modelId="{A9866A77-C55E-4D66-BAA9-DB306443ED1F}" type="presParOf" srcId="{1C267876-6CD8-4B01-B670-0B993C84BA34}" destId="{48263452-254C-47A5-80AE-C6F1D35533DD}" srcOrd="1" destOrd="0" presId="urn:microsoft.com/office/officeart/2005/8/layout/orgChart1"/>
    <dgm:cxn modelId="{CB3B57E3-D7CB-4A64-8103-3D6849DEE1E5}" type="presParOf" srcId="{1C267876-6CD8-4B01-B670-0B993C84BA34}" destId="{30366732-F8F3-4DB9-A429-3BF650BDAFBD}" srcOrd="2" destOrd="0" presId="urn:microsoft.com/office/officeart/2005/8/layout/orgChart1"/>
    <dgm:cxn modelId="{AA8FFCC6-3275-469A-8300-9B2E7340DDF2}" type="presParOf" srcId="{49B1202C-82F3-4E9E-925F-EFED960A2ED4}" destId="{EB75AB37-EAB7-422A-AACA-99799FC5212F}" srcOrd="2" destOrd="0" presId="urn:microsoft.com/office/officeart/2005/8/layout/orgChart1"/>
    <dgm:cxn modelId="{356E6B56-CDCD-4287-B203-7A8609FBDDAE}" type="presParOf" srcId="{7E314DA1-2043-4C76-BB01-C9D5BB0961DD}" destId="{31555BF0-AAF9-4D98-905E-3641A3CD7ACC}" srcOrd="2" destOrd="0" presId="urn:microsoft.com/office/officeart/2005/8/layout/orgChart1"/>
    <dgm:cxn modelId="{5E629C35-FB37-440E-9878-8D94017E45C5}" type="presParOf" srcId="{7E314DA1-2043-4C76-BB01-C9D5BB0961DD}" destId="{D11B0262-EB86-4D9E-A125-D909D42672ED}" srcOrd="3" destOrd="0" presId="urn:microsoft.com/office/officeart/2005/8/layout/orgChart1"/>
    <dgm:cxn modelId="{4A966D38-6771-450C-85F1-4F15215C35DC}" type="presParOf" srcId="{D11B0262-EB86-4D9E-A125-D909D42672ED}" destId="{83713A9C-436C-4D8C-8349-7E0C53CD2A0F}" srcOrd="0" destOrd="0" presId="urn:microsoft.com/office/officeart/2005/8/layout/orgChart1"/>
    <dgm:cxn modelId="{6E769793-4FAE-4BE0-961F-2B036C002E1A}" type="presParOf" srcId="{83713A9C-436C-4D8C-8349-7E0C53CD2A0F}" destId="{E24E37B0-A535-49B7-99B3-575C53D672DD}" srcOrd="0" destOrd="0" presId="urn:microsoft.com/office/officeart/2005/8/layout/orgChart1"/>
    <dgm:cxn modelId="{CAAC9C97-2F06-4228-9124-D4B9C9EAE491}" type="presParOf" srcId="{83713A9C-436C-4D8C-8349-7E0C53CD2A0F}" destId="{00320686-4B48-4DEF-97E3-AA36235A2325}" srcOrd="1" destOrd="0" presId="urn:microsoft.com/office/officeart/2005/8/layout/orgChart1"/>
    <dgm:cxn modelId="{2B21E7ED-2002-4C68-B8FE-99629D7D1721}" type="presParOf" srcId="{D11B0262-EB86-4D9E-A125-D909D42672ED}" destId="{CC4CDF46-7522-48E1-8468-FBCF6B22EEFD}" srcOrd="1" destOrd="0" presId="urn:microsoft.com/office/officeart/2005/8/layout/orgChart1"/>
    <dgm:cxn modelId="{C14BE4FB-114B-43EB-9B1D-98F3626D4877}" type="presParOf" srcId="{D11B0262-EB86-4D9E-A125-D909D42672ED}" destId="{54238666-640C-42BF-B751-507A98C5589E}" srcOrd="2" destOrd="0" presId="urn:microsoft.com/office/officeart/2005/8/layout/orgChart1"/>
    <dgm:cxn modelId="{3E1B6DE7-68B9-4587-A4D0-7C62F7A1C0CD}" type="presParOf" srcId="{7E314DA1-2043-4C76-BB01-C9D5BB0961DD}" destId="{E1E070D5-E003-4A2F-8A0B-B63C7A1C3701}" srcOrd="4" destOrd="0" presId="urn:microsoft.com/office/officeart/2005/8/layout/orgChart1"/>
    <dgm:cxn modelId="{BC51E0FB-1C52-45C5-BC3F-821485AA514E}" type="presParOf" srcId="{7E314DA1-2043-4C76-BB01-C9D5BB0961DD}" destId="{614660C0-38A2-4596-AFF6-B7DDD0B86F94}" srcOrd="5" destOrd="0" presId="urn:microsoft.com/office/officeart/2005/8/layout/orgChart1"/>
    <dgm:cxn modelId="{A1E72FE5-13A8-4E52-9B11-A9FDD2726B01}" type="presParOf" srcId="{614660C0-38A2-4596-AFF6-B7DDD0B86F94}" destId="{7D785944-1C5C-48EC-B3BD-7A1E60D93310}" srcOrd="0" destOrd="0" presId="urn:microsoft.com/office/officeart/2005/8/layout/orgChart1"/>
    <dgm:cxn modelId="{3F2811DE-A224-4753-B668-67CCF4B1C608}" type="presParOf" srcId="{7D785944-1C5C-48EC-B3BD-7A1E60D93310}" destId="{B0E0024A-FCB2-402A-B935-5163F3D217C8}" srcOrd="0" destOrd="0" presId="urn:microsoft.com/office/officeart/2005/8/layout/orgChart1"/>
    <dgm:cxn modelId="{AA76BCA1-28B8-451E-BF26-F3D4D12DB830}" type="presParOf" srcId="{7D785944-1C5C-48EC-B3BD-7A1E60D93310}" destId="{865BC143-9795-43F4-89B9-30E1A261FC10}" srcOrd="1" destOrd="0" presId="urn:microsoft.com/office/officeart/2005/8/layout/orgChart1"/>
    <dgm:cxn modelId="{8609B4D2-3077-4508-9818-99E97CE8382D}" type="presParOf" srcId="{614660C0-38A2-4596-AFF6-B7DDD0B86F94}" destId="{4BC555BD-35BA-4931-AD27-108BB59031EC}" srcOrd="1" destOrd="0" presId="urn:microsoft.com/office/officeart/2005/8/layout/orgChart1"/>
    <dgm:cxn modelId="{04604120-6AD4-4C4B-A3AA-DCC67D3250E4}" type="presParOf" srcId="{4BC555BD-35BA-4931-AD27-108BB59031EC}" destId="{3FE71C05-1795-4023-BC93-D7B7060A6BFC}" srcOrd="0" destOrd="0" presId="urn:microsoft.com/office/officeart/2005/8/layout/orgChart1"/>
    <dgm:cxn modelId="{8FB10187-E062-42F8-AC60-CCA9F70D9D23}" type="presParOf" srcId="{4BC555BD-35BA-4931-AD27-108BB59031EC}" destId="{7E525CD2-E83B-40E9-86A5-BF2F84FC07D2}" srcOrd="1" destOrd="0" presId="urn:microsoft.com/office/officeart/2005/8/layout/orgChart1"/>
    <dgm:cxn modelId="{ACA4D96D-2A6C-4CF8-B506-D65B87440851}" type="presParOf" srcId="{7E525CD2-E83B-40E9-86A5-BF2F84FC07D2}" destId="{F62EBA0F-B048-4D92-8313-DEB11BC3DDE2}" srcOrd="0" destOrd="0" presId="urn:microsoft.com/office/officeart/2005/8/layout/orgChart1"/>
    <dgm:cxn modelId="{D765ECEA-16CB-4166-A44B-4A78BC4CB966}" type="presParOf" srcId="{F62EBA0F-B048-4D92-8313-DEB11BC3DDE2}" destId="{5D582BED-1A4E-43CC-9683-6AF54C462D84}" srcOrd="0" destOrd="0" presId="urn:microsoft.com/office/officeart/2005/8/layout/orgChart1"/>
    <dgm:cxn modelId="{CA37E752-524B-4F74-98F0-7B8703B32803}" type="presParOf" srcId="{F62EBA0F-B048-4D92-8313-DEB11BC3DDE2}" destId="{3B5BD6B0-5120-4904-BA06-9AEBE89CBEFD}" srcOrd="1" destOrd="0" presId="urn:microsoft.com/office/officeart/2005/8/layout/orgChart1"/>
    <dgm:cxn modelId="{59BD0DAD-10C5-41DA-81AE-6654B59C295A}" type="presParOf" srcId="{7E525CD2-E83B-40E9-86A5-BF2F84FC07D2}" destId="{E99EC99F-F8D9-4A45-BA80-169868FC76DD}" srcOrd="1" destOrd="0" presId="urn:microsoft.com/office/officeart/2005/8/layout/orgChart1"/>
    <dgm:cxn modelId="{C2C75B5F-F9DF-4972-9A87-D561821D2E2D}" type="presParOf" srcId="{7E525CD2-E83B-40E9-86A5-BF2F84FC07D2}" destId="{6D36BD92-787F-4677-AA67-DAFF6B22BD3C}" srcOrd="2" destOrd="0" presId="urn:microsoft.com/office/officeart/2005/8/layout/orgChart1"/>
    <dgm:cxn modelId="{F0D98CBA-447E-464E-A072-DD4B2ED21DC5}" type="presParOf" srcId="{4BC555BD-35BA-4931-AD27-108BB59031EC}" destId="{1B373DBA-613E-40CD-A77E-174E0121F3EB}" srcOrd="2" destOrd="0" presId="urn:microsoft.com/office/officeart/2005/8/layout/orgChart1"/>
    <dgm:cxn modelId="{AA38BFF2-0D0D-46F6-BC26-B4B137B202F6}" type="presParOf" srcId="{4BC555BD-35BA-4931-AD27-108BB59031EC}" destId="{C4F5021B-02F4-4628-9FA3-36FAC869A408}" srcOrd="3" destOrd="0" presId="urn:microsoft.com/office/officeart/2005/8/layout/orgChart1"/>
    <dgm:cxn modelId="{73BDFE33-11B9-4234-A791-C731ADEE64DC}" type="presParOf" srcId="{C4F5021B-02F4-4628-9FA3-36FAC869A408}" destId="{F65A1824-94B5-4E3A-ADC9-A0F8709C3C31}" srcOrd="0" destOrd="0" presId="urn:microsoft.com/office/officeart/2005/8/layout/orgChart1"/>
    <dgm:cxn modelId="{39869B6B-EC88-4DE2-A7D6-A38CA8CCE142}" type="presParOf" srcId="{F65A1824-94B5-4E3A-ADC9-A0F8709C3C31}" destId="{E8BDA747-9C4A-45A5-B48F-7619E8867C6E}" srcOrd="0" destOrd="0" presId="urn:microsoft.com/office/officeart/2005/8/layout/orgChart1"/>
    <dgm:cxn modelId="{B175734F-0461-4106-AB9F-7A7930914A39}" type="presParOf" srcId="{F65A1824-94B5-4E3A-ADC9-A0F8709C3C31}" destId="{80D5D782-5271-493F-A310-BD6CA1D9D194}" srcOrd="1" destOrd="0" presId="urn:microsoft.com/office/officeart/2005/8/layout/orgChart1"/>
    <dgm:cxn modelId="{29330000-230E-4262-9B0D-0B9E8222C54B}" type="presParOf" srcId="{C4F5021B-02F4-4628-9FA3-36FAC869A408}" destId="{345FEB4F-C617-46F5-B5CE-B16BF78E9A88}" srcOrd="1" destOrd="0" presId="urn:microsoft.com/office/officeart/2005/8/layout/orgChart1"/>
    <dgm:cxn modelId="{DD66B4E5-0CB2-4970-BB9E-B5F6E48A2E29}" type="presParOf" srcId="{C4F5021B-02F4-4628-9FA3-36FAC869A408}" destId="{1C5C320D-F676-4C0F-A085-99EB9BFF65D0}" srcOrd="2" destOrd="0" presId="urn:microsoft.com/office/officeart/2005/8/layout/orgChart1"/>
    <dgm:cxn modelId="{5B81E4E3-D791-4AA0-9201-D36D07BA976C}" type="presParOf" srcId="{614660C0-38A2-4596-AFF6-B7DDD0B86F94}" destId="{F03031BE-CD6D-4944-A6EB-EC80BAE8585B}" srcOrd="2" destOrd="0" presId="urn:microsoft.com/office/officeart/2005/8/layout/orgChart1"/>
    <dgm:cxn modelId="{DFD1F45D-C5A6-4ECA-AF2F-203D85E5FD80}" type="presParOf" srcId="{F6B91305-A452-4B9A-9717-1B57734AB968}" destId="{C6ACDDA5-F3CF-4DA5-B1BC-C6425261B18E}" srcOrd="2" destOrd="0" presId="urn:microsoft.com/office/officeart/2005/8/layout/orgChart1"/>
    <dgm:cxn modelId="{A1453DDB-1656-4D1A-AED0-1090EC114EAC}" type="presParOf" srcId="{C6ACDDA5-F3CF-4DA5-B1BC-C6425261B18E}" destId="{62E69658-03F2-4828-93DD-9532509FBD47}" srcOrd="0" destOrd="0" presId="urn:microsoft.com/office/officeart/2005/8/layout/orgChart1"/>
    <dgm:cxn modelId="{F32FD3D1-FD01-450F-A265-7318F048CD9E}" type="presParOf" srcId="{C6ACDDA5-F3CF-4DA5-B1BC-C6425261B18E}" destId="{C61F769D-D399-4B73-B4A1-132E16123F22}" srcOrd="1" destOrd="0" presId="urn:microsoft.com/office/officeart/2005/8/layout/orgChart1"/>
    <dgm:cxn modelId="{7DF3BD8D-D3E8-4365-9A83-7109DDBDD86B}" type="presParOf" srcId="{C61F769D-D399-4B73-B4A1-132E16123F22}" destId="{8CF47AE1-463D-4CF3-968E-D731B6E6556C}" srcOrd="0" destOrd="0" presId="urn:microsoft.com/office/officeart/2005/8/layout/orgChart1"/>
    <dgm:cxn modelId="{D2E3C048-C56E-4D67-956D-EC1D28C25754}" type="presParOf" srcId="{8CF47AE1-463D-4CF3-968E-D731B6E6556C}" destId="{A72C1096-43B2-4D2F-B0E0-0C5A42A0B7C6}" srcOrd="0" destOrd="0" presId="urn:microsoft.com/office/officeart/2005/8/layout/orgChart1"/>
    <dgm:cxn modelId="{5AF5E671-B309-49A7-B602-7C79C099A436}" type="presParOf" srcId="{8CF47AE1-463D-4CF3-968E-D731B6E6556C}" destId="{DA87EED8-C773-4CA0-A126-3D13075058CF}" srcOrd="1" destOrd="0" presId="urn:microsoft.com/office/officeart/2005/8/layout/orgChart1"/>
    <dgm:cxn modelId="{7727A644-0E6B-44A1-BEFE-3C6178D328F0}" type="presParOf" srcId="{C61F769D-D399-4B73-B4A1-132E16123F22}" destId="{D2800B96-F2B4-46B7-A1EC-1783258DF7AE}" srcOrd="1" destOrd="0" presId="urn:microsoft.com/office/officeart/2005/8/layout/orgChart1"/>
    <dgm:cxn modelId="{D23F41C4-CD2B-47D2-843E-65F4FDB8B587}" type="presParOf" srcId="{C61F769D-D399-4B73-B4A1-132E16123F22}" destId="{D2CF7689-D845-426E-A0B7-C75EDBABF95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053CA5E-6E58-4FBB-9510-5C34BDA684DC}" type="doc">
      <dgm:prSet loTypeId="urn:microsoft.com/office/officeart/2005/8/layout/radial1" loCatId="relationship" qsTypeId="urn:microsoft.com/office/officeart/2005/8/quickstyle/simple1#3" qsCatId="simple" csTypeId="urn:microsoft.com/office/officeart/2005/8/colors/accent1_2#3" csCatId="accent1"/>
      <dgm:spPr/>
    </dgm:pt>
    <dgm:pt modelId="{4A1919E7-0C75-4CAD-8139-1A29B3065A7C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rPr>
            <a:t>TOOLS</a:t>
          </a:r>
          <a:endParaRPr kumimoji="0" lang="ru-RU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endParaRPr>
        </a:p>
      </dgm:t>
    </dgm:pt>
    <dgm:pt modelId="{FF25113B-DBD1-4160-8F93-0CF417C11AF8}" type="parTrans" cxnId="{A8BFB885-3202-4CE4-B347-AB77049BEA7B}">
      <dgm:prSet/>
      <dgm:spPr/>
    </dgm:pt>
    <dgm:pt modelId="{67E1B63F-4390-4E47-A2E4-220661E4751D}" type="sibTrans" cxnId="{A8BFB885-3202-4CE4-B347-AB77049BEA7B}">
      <dgm:prSet/>
      <dgm:spPr/>
    </dgm:pt>
    <dgm:pt modelId="{EF1347A5-08EA-4C1F-A24A-5FA506112133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rPr>
            <a:t>Ant</a:t>
          </a:r>
          <a:endParaRPr kumimoji="0" lang="ru-RU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endParaRPr>
        </a:p>
      </dgm:t>
    </dgm:pt>
    <dgm:pt modelId="{3810EE1D-343D-40E6-B1C9-D26E8E54C7AA}" type="parTrans" cxnId="{71840BED-A9DF-4A24-8E49-E1D04C659509}">
      <dgm:prSet/>
      <dgm:spPr/>
      <dgm:t>
        <a:bodyPr/>
        <a:lstStyle/>
        <a:p>
          <a:endParaRPr lang="en-US"/>
        </a:p>
      </dgm:t>
    </dgm:pt>
    <dgm:pt modelId="{4EBBC719-1B9E-4A2F-84AD-52C6A333A939}" type="sibTrans" cxnId="{71840BED-A9DF-4A24-8E49-E1D04C659509}">
      <dgm:prSet/>
      <dgm:spPr/>
    </dgm:pt>
    <dgm:pt modelId="{993FC098-9856-4BCB-8DFD-74E8EC5B4202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rPr>
            <a:t>Apache Tomcat</a:t>
          </a:r>
          <a:endParaRPr kumimoji="0" lang="ru-RU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endParaRPr>
        </a:p>
      </dgm:t>
    </dgm:pt>
    <dgm:pt modelId="{D8D5CEEB-1C99-4423-90C4-60E0E05A0EBF}" type="parTrans" cxnId="{1900FBC7-9532-41CF-B896-35A0A48D7665}">
      <dgm:prSet/>
      <dgm:spPr/>
      <dgm:t>
        <a:bodyPr/>
        <a:lstStyle/>
        <a:p>
          <a:endParaRPr lang="en-US"/>
        </a:p>
      </dgm:t>
    </dgm:pt>
    <dgm:pt modelId="{4010CBC3-EC14-46E6-99D8-42CE63B47F15}" type="sibTrans" cxnId="{1900FBC7-9532-41CF-B896-35A0A48D7665}">
      <dgm:prSet/>
      <dgm:spPr/>
    </dgm:pt>
    <dgm:pt modelId="{0A0B8B99-0621-40EC-BC60-C54BFFDA7BFB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rPr>
            <a:t>Maven</a:t>
          </a:r>
          <a:endParaRPr kumimoji="0" lang="ru-RU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endParaRPr>
        </a:p>
      </dgm:t>
    </dgm:pt>
    <dgm:pt modelId="{FA6961C8-4218-49A4-BDED-21D7580BDDF4}" type="parTrans" cxnId="{0D23D0D0-FB3B-4CF4-B817-9738944CCBE7}">
      <dgm:prSet/>
      <dgm:spPr/>
      <dgm:t>
        <a:bodyPr/>
        <a:lstStyle/>
        <a:p>
          <a:endParaRPr lang="en-US"/>
        </a:p>
      </dgm:t>
    </dgm:pt>
    <dgm:pt modelId="{2C16AE57-C4C1-4FA8-8085-91C1BD27C4CD}" type="sibTrans" cxnId="{0D23D0D0-FB3B-4CF4-B817-9738944CCBE7}">
      <dgm:prSet/>
      <dgm:spPr/>
    </dgm:pt>
    <dgm:pt modelId="{6CE0DE1C-B6B6-4DCD-A6B4-E1D6EECC4EC9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rPr>
            <a:t>SVN</a:t>
          </a:r>
          <a:endParaRPr kumimoji="0" lang="ru-RU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endParaRPr>
        </a:p>
      </dgm:t>
    </dgm:pt>
    <dgm:pt modelId="{C905C1E3-753F-497F-B7BB-E6E045196DB9}" type="parTrans" cxnId="{05D15D09-8B73-4A96-9A67-AEA2F67F10DD}">
      <dgm:prSet/>
      <dgm:spPr/>
      <dgm:t>
        <a:bodyPr/>
        <a:lstStyle/>
        <a:p>
          <a:endParaRPr lang="en-US"/>
        </a:p>
      </dgm:t>
    </dgm:pt>
    <dgm:pt modelId="{6A6B8D41-5FCE-4356-B863-BB10014CACF1}" type="sibTrans" cxnId="{05D15D09-8B73-4A96-9A67-AEA2F67F10DD}">
      <dgm:prSet/>
      <dgm:spPr/>
    </dgm:pt>
    <dgm:pt modelId="{27F278C9-C3B3-490A-9E17-C48E8E3965DF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rPr>
            <a:t>JIRA</a:t>
          </a:r>
          <a:endParaRPr kumimoji="0" lang="ru-RU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endParaRPr>
        </a:p>
      </dgm:t>
    </dgm:pt>
    <dgm:pt modelId="{90B3C70E-7D4E-4972-8D45-12745DEB67C5}" type="parTrans" cxnId="{B49251DF-D620-497F-9FEA-530CF83F8EB0}">
      <dgm:prSet/>
      <dgm:spPr/>
      <dgm:t>
        <a:bodyPr/>
        <a:lstStyle/>
        <a:p>
          <a:endParaRPr lang="en-US"/>
        </a:p>
      </dgm:t>
    </dgm:pt>
    <dgm:pt modelId="{49E6F4C5-3025-4E01-A1D0-A5E055414751}" type="sibTrans" cxnId="{B49251DF-D620-497F-9FEA-530CF83F8EB0}">
      <dgm:prSet/>
      <dgm:spPr/>
    </dgm:pt>
    <dgm:pt modelId="{2B0278B0-BB6A-444E-BC4B-AF908E3AB25A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rPr>
            <a:t>Eclipse IDE</a:t>
          </a:r>
          <a:endParaRPr kumimoji="0" lang="ru-RU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endParaRPr>
        </a:p>
      </dgm:t>
    </dgm:pt>
    <dgm:pt modelId="{4075F077-4FED-456E-B9E2-965E42CA76EA}" type="parTrans" cxnId="{66A0C72D-2AE3-4C64-934C-FA4D34D9F2F6}">
      <dgm:prSet/>
      <dgm:spPr/>
      <dgm:t>
        <a:bodyPr/>
        <a:lstStyle/>
        <a:p>
          <a:endParaRPr lang="en-US"/>
        </a:p>
      </dgm:t>
    </dgm:pt>
    <dgm:pt modelId="{C7829DE8-80D8-4E30-A76F-75DCD7DD596A}" type="sibTrans" cxnId="{66A0C72D-2AE3-4C64-934C-FA4D34D9F2F6}">
      <dgm:prSet/>
      <dgm:spPr/>
    </dgm:pt>
    <dgm:pt modelId="{4FBF2E4F-A6F2-4EFB-8BC0-342AFCC7C385}" type="pres">
      <dgm:prSet presAssocID="{E053CA5E-6E58-4FBB-9510-5C34BDA684DC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C4D19DC4-08AE-4701-9F1E-7EC06CE567FA}" type="pres">
      <dgm:prSet presAssocID="{4A1919E7-0C75-4CAD-8139-1A29B3065A7C}" presName="centerShape" presStyleLbl="node0" presStyleIdx="0" presStyleCnt="1"/>
      <dgm:spPr/>
      <dgm:t>
        <a:bodyPr/>
        <a:lstStyle/>
        <a:p>
          <a:endParaRPr lang="en-US"/>
        </a:p>
      </dgm:t>
    </dgm:pt>
    <dgm:pt modelId="{F4508A5D-1282-4B20-B906-709B1F56E88C}" type="pres">
      <dgm:prSet presAssocID="{3810EE1D-343D-40E6-B1C9-D26E8E54C7AA}" presName="Name9" presStyleLbl="parChTrans1D2" presStyleIdx="0" presStyleCnt="6"/>
      <dgm:spPr/>
      <dgm:t>
        <a:bodyPr/>
        <a:lstStyle/>
        <a:p>
          <a:endParaRPr lang="en-US"/>
        </a:p>
      </dgm:t>
    </dgm:pt>
    <dgm:pt modelId="{42B33FA6-9000-4D4E-AE97-5A6339F17B60}" type="pres">
      <dgm:prSet presAssocID="{3810EE1D-343D-40E6-B1C9-D26E8E54C7AA}" presName="connTx" presStyleLbl="parChTrans1D2" presStyleIdx="0" presStyleCnt="6"/>
      <dgm:spPr/>
      <dgm:t>
        <a:bodyPr/>
        <a:lstStyle/>
        <a:p>
          <a:endParaRPr lang="en-US"/>
        </a:p>
      </dgm:t>
    </dgm:pt>
    <dgm:pt modelId="{72E9D181-E032-4EDC-9971-93928E59C288}" type="pres">
      <dgm:prSet presAssocID="{EF1347A5-08EA-4C1F-A24A-5FA506112133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DDFB42-B8A8-4E4C-B988-986873EE1E1E}" type="pres">
      <dgm:prSet presAssocID="{D8D5CEEB-1C99-4423-90C4-60E0E05A0EBF}" presName="Name9" presStyleLbl="parChTrans1D2" presStyleIdx="1" presStyleCnt="6"/>
      <dgm:spPr/>
      <dgm:t>
        <a:bodyPr/>
        <a:lstStyle/>
        <a:p>
          <a:endParaRPr lang="en-US"/>
        </a:p>
      </dgm:t>
    </dgm:pt>
    <dgm:pt modelId="{414EF0EB-FBB4-48F8-BFA3-1A18D0E6D515}" type="pres">
      <dgm:prSet presAssocID="{D8D5CEEB-1C99-4423-90C4-60E0E05A0EBF}" presName="connTx" presStyleLbl="parChTrans1D2" presStyleIdx="1" presStyleCnt="6"/>
      <dgm:spPr/>
      <dgm:t>
        <a:bodyPr/>
        <a:lstStyle/>
        <a:p>
          <a:endParaRPr lang="en-US"/>
        </a:p>
      </dgm:t>
    </dgm:pt>
    <dgm:pt modelId="{5C725312-835F-4F36-B4B0-C1CB3F4BBA25}" type="pres">
      <dgm:prSet presAssocID="{993FC098-9856-4BCB-8DFD-74E8EC5B4202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EF7B5B-42B2-497E-829B-BABD998E7477}" type="pres">
      <dgm:prSet presAssocID="{FA6961C8-4218-49A4-BDED-21D7580BDDF4}" presName="Name9" presStyleLbl="parChTrans1D2" presStyleIdx="2" presStyleCnt="6"/>
      <dgm:spPr/>
      <dgm:t>
        <a:bodyPr/>
        <a:lstStyle/>
        <a:p>
          <a:endParaRPr lang="en-US"/>
        </a:p>
      </dgm:t>
    </dgm:pt>
    <dgm:pt modelId="{08CCE947-2944-4E8A-AC60-569DB432D713}" type="pres">
      <dgm:prSet presAssocID="{FA6961C8-4218-49A4-BDED-21D7580BDDF4}" presName="connTx" presStyleLbl="parChTrans1D2" presStyleIdx="2" presStyleCnt="6"/>
      <dgm:spPr/>
      <dgm:t>
        <a:bodyPr/>
        <a:lstStyle/>
        <a:p>
          <a:endParaRPr lang="en-US"/>
        </a:p>
      </dgm:t>
    </dgm:pt>
    <dgm:pt modelId="{D929F386-3BC4-44C7-AE0F-B83F5729D203}" type="pres">
      <dgm:prSet presAssocID="{0A0B8B99-0621-40EC-BC60-C54BFFDA7BFB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F0A37D-C43F-4575-8A24-36448C4DFCA0}" type="pres">
      <dgm:prSet presAssocID="{C905C1E3-753F-497F-B7BB-E6E045196DB9}" presName="Name9" presStyleLbl="parChTrans1D2" presStyleIdx="3" presStyleCnt="6"/>
      <dgm:spPr/>
      <dgm:t>
        <a:bodyPr/>
        <a:lstStyle/>
        <a:p>
          <a:endParaRPr lang="en-US"/>
        </a:p>
      </dgm:t>
    </dgm:pt>
    <dgm:pt modelId="{5815C6C0-04FB-4DBA-898C-A46A38778AA4}" type="pres">
      <dgm:prSet presAssocID="{C905C1E3-753F-497F-B7BB-E6E045196DB9}" presName="connTx" presStyleLbl="parChTrans1D2" presStyleIdx="3" presStyleCnt="6"/>
      <dgm:spPr/>
      <dgm:t>
        <a:bodyPr/>
        <a:lstStyle/>
        <a:p>
          <a:endParaRPr lang="en-US"/>
        </a:p>
      </dgm:t>
    </dgm:pt>
    <dgm:pt modelId="{86F00219-4DA6-47F6-B0FC-EF5ED19D197D}" type="pres">
      <dgm:prSet presAssocID="{6CE0DE1C-B6B6-4DCD-A6B4-E1D6EECC4EC9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64E733-57BA-4C4C-BDA8-614F148E6F4C}" type="pres">
      <dgm:prSet presAssocID="{90B3C70E-7D4E-4972-8D45-12745DEB67C5}" presName="Name9" presStyleLbl="parChTrans1D2" presStyleIdx="4" presStyleCnt="6"/>
      <dgm:spPr/>
      <dgm:t>
        <a:bodyPr/>
        <a:lstStyle/>
        <a:p>
          <a:endParaRPr lang="en-US"/>
        </a:p>
      </dgm:t>
    </dgm:pt>
    <dgm:pt modelId="{13697292-A87E-4D38-9806-CB96D616D599}" type="pres">
      <dgm:prSet presAssocID="{90B3C70E-7D4E-4972-8D45-12745DEB67C5}" presName="connTx" presStyleLbl="parChTrans1D2" presStyleIdx="4" presStyleCnt="6"/>
      <dgm:spPr/>
      <dgm:t>
        <a:bodyPr/>
        <a:lstStyle/>
        <a:p>
          <a:endParaRPr lang="en-US"/>
        </a:p>
      </dgm:t>
    </dgm:pt>
    <dgm:pt modelId="{830BFFF0-1D85-4237-BACF-D67FE1166600}" type="pres">
      <dgm:prSet presAssocID="{27F278C9-C3B3-490A-9E17-C48E8E3965DF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9E6396-2CF2-459F-B663-69100671A9E8}" type="pres">
      <dgm:prSet presAssocID="{4075F077-4FED-456E-B9E2-965E42CA76EA}" presName="Name9" presStyleLbl="parChTrans1D2" presStyleIdx="5" presStyleCnt="6"/>
      <dgm:spPr/>
      <dgm:t>
        <a:bodyPr/>
        <a:lstStyle/>
        <a:p>
          <a:endParaRPr lang="en-US"/>
        </a:p>
      </dgm:t>
    </dgm:pt>
    <dgm:pt modelId="{6A0FA97B-3D75-434F-A2F1-3192E4AB8C7F}" type="pres">
      <dgm:prSet presAssocID="{4075F077-4FED-456E-B9E2-965E42CA76EA}" presName="connTx" presStyleLbl="parChTrans1D2" presStyleIdx="5" presStyleCnt="6"/>
      <dgm:spPr/>
      <dgm:t>
        <a:bodyPr/>
        <a:lstStyle/>
        <a:p>
          <a:endParaRPr lang="en-US"/>
        </a:p>
      </dgm:t>
    </dgm:pt>
    <dgm:pt modelId="{23795E14-A34D-47A0-993C-CEA20791A2BC}" type="pres">
      <dgm:prSet presAssocID="{2B0278B0-BB6A-444E-BC4B-AF908E3AB25A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D23D0D0-FB3B-4CF4-B817-9738944CCBE7}" srcId="{4A1919E7-0C75-4CAD-8139-1A29B3065A7C}" destId="{0A0B8B99-0621-40EC-BC60-C54BFFDA7BFB}" srcOrd="2" destOrd="0" parTransId="{FA6961C8-4218-49A4-BDED-21D7580BDDF4}" sibTransId="{2C16AE57-C4C1-4FA8-8085-91C1BD27C4CD}"/>
    <dgm:cxn modelId="{E6608688-7EAE-4F14-A8A5-B1079F2F5C90}" type="presOf" srcId="{3810EE1D-343D-40E6-B1C9-D26E8E54C7AA}" destId="{42B33FA6-9000-4D4E-AE97-5A6339F17B60}" srcOrd="1" destOrd="0" presId="urn:microsoft.com/office/officeart/2005/8/layout/radial1"/>
    <dgm:cxn modelId="{D254FE98-279A-4EEB-817C-AA8D763C901B}" type="presOf" srcId="{FA6961C8-4218-49A4-BDED-21D7580BDDF4}" destId="{08CCE947-2944-4E8A-AC60-569DB432D713}" srcOrd="1" destOrd="0" presId="urn:microsoft.com/office/officeart/2005/8/layout/radial1"/>
    <dgm:cxn modelId="{716EDAE0-4FE2-4BB7-B5CE-26834D19BC7C}" type="presOf" srcId="{E053CA5E-6E58-4FBB-9510-5C34BDA684DC}" destId="{4FBF2E4F-A6F2-4EFB-8BC0-342AFCC7C385}" srcOrd="0" destOrd="0" presId="urn:microsoft.com/office/officeart/2005/8/layout/radial1"/>
    <dgm:cxn modelId="{1900FBC7-9532-41CF-B896-35A0A48D7665}" srcId="{4A1919E7-0C75-4CAD-8139-1A29B3065A7C}" destId="{993FC098-9856-4BCB-8DFD-74E8EC5B4202}" srcOrd="1" destOrd="0" parTransId="{D8D5CEEB-1C99-4423-90C4-60E0E05A0EBF}" sibTransId="{4010CBC3-EC14-46E6-99D8-42CE63B47F15}"/>
    <dgm:cxn modelId="{66A0C72D-2AE3-4C64-934C-FA4D34D9F2F6}" srcId="{4A1919E7-0C75-4CAD-8139-1A29B3065A7C}" destId="{2B0278B0-BB6A-444E-BC4B-AF908E3AB25A}" srcOrd="5" destOrd="0" parTransId="{4075F077-4FED-456E-B9E2-965E42CA76EA}" sibTransId="{C7829DE8-80D8-4E30-A76F-75DCD7DD596A}"/>
    <dgm:cxn modelId="{D246D9EC-DE30-4132-AE2C-D7BC5CB65B3E}" type="presOf" srcId="{C905C1E3-753F-497F-B7BB-E6E045196DB9}" destId="{CBF0A37D-C43F-4575-8A24-36448C4DFCA0}" srcOrd="0" destOrd="0" presId="urn:microsoft.com/office/officeart/2005/8/layout/radial1"/>
    <dgm:cxn modelId="{BF901FF0-3CF7-4E61-9ABE-B9C4295B0AB5}" type="presOf" srcId="{FA6961C8-4218-49A4-BDED-21D7580BDDF4}" destId="{A7EF7B5B-42B2-497E-829B-BABD998E7477}" srcOrd="0" destOrd="0" presId="urn:microsoft.com/office/officeart/2005/8/layout/radial1"/>
    <dgm:cxn modelId="{8EF6A27E-5EF6-48BC-8358-B5518555CAD7}" type="presOf" srcId="{3810EE1D-343D-40E6-B1C9-D26E8E54C7AA}" destId="{F4508A5D-1282-4B20-B906-709B1F56E88C}" srcOrd="0" destOrd="0" presId="urn:microsoft.com/office/officeart/2005/8/layout/radial1"/>
    <dgm:cxn modelId="{852DB052-0D01-4ED1-AB22-88676F4693C8}" type="presOf" srcId="{C905C1E3-753F-497F-B7BB-E6E045196DB9}" destId="{5815C6C0-04FB-4DBA-898C-A46A38778AA4}" srcOrd="1" destOrd="0" presId="urn:microsoft.com/office/officeart/2005/8/layout/radial1"/>
    <dgm:cxn modelId="{6FFD3305-5A86-449A-AA64-53C43624E33A}" type="presOf" srcId="{90B3C70E-7D4E-4972-8D45-12745DEB67C5}" destId="{9764E733-57BA-4C4C-BDA8-614F148E6F4C}" srcOrd="0" destOrd="0" presId="urn:microsoft.com/office/officeart/2005/8/layout/radial1"/>
    <dgm:cxn modelId="{EC8AF29B-5D4D-42D3-A867-845C18B68AB3}" type="presOf" srcId="{EF1347A5-08EA-4C1F-A24A-5FA506112133}" destId="{72E9D181-E032-4EDC-9971-93928E59C288}" srcOrd="0" destOrd="0" presId="urn:microsoft.com/office/officeart/2005/8/layout/radial1"/>
    <dgm:cxn modelId="{05D15D09-8B73-4A96-9A67-AEA2F67F10DD}" srcId="{4A1919E7-0C75-4CAD-8139-1A29B3065A7C}" destId="{6CE0DE1C-B6B6-4DCD-A6B4-E1D6EECC4EC9}" srcOrd="3" destOrd="0" parTransId="{C905C1E3-753F-497F-B7BB-E6E045196DB9}" sibTransId="{6A6B8D41-5FCE-4356-B863-BB10014CACF1}"/>
    <dgm:cxn modelId="{B49251DF-D620-497F-9FEA-530CF83F8EB0}" srcId="{4A1919E7-0C75-4CAD-8139-1A29B3065A7C}" destId="{27F278C9-C3B3-490A-9E17-C48E8E3965DF}" srcOrd="4" destOrd="0" parTransId="{90B3C70E-7D4E-4972-8D45-12745DEB67C5}" sibTransId="{49E6F4C5-3025-4E01-A1D0-A5E055414751}"/>
    <dgm:cxn modelId="{71183C35-E902-4284-8463-7768BE4E51B9}" type="presOf" srcId="{993FC098-9856-4BCB-8DFD-74E8EC5B4202}" destId="{5C725312-835F-4F36-B4B0-C1CB3F4BBA25}" srcOrd="0" destOrd="0" presId="urn:microsoft.com/office/officeart/2005/8/layout/radial1"/>
    <dgm:cxn modelId="{38AD84F8-E9E6-49B4-AF2A-2F05586E54C9}" type="presOf" srcId="{D8D5CEEB-1C99-4423-90C4-60E0E05A0EBF}" destId="{C7DDFB42-B8A8-4E4C-B988-986873EE1E1E}" srcOrd="0" destOrd="0" presId="urn:microsoft.com/office/officeart/2005/8/layout/radial1"/>
    <dgm:cxn modelId="{67FA461F-568A-4EE6-AF77-35C5408F9799}" type="presOf" srcId="{6CE0DE1C-B6B6-4DCD-A6B4-E1D6EECC4EC9}" destId="{86F00219-4DA6-47F6-B0FC-EF5ED19D197D}" srcOrd="0" destOrd="0" presId="urn:microsoft.com/office/officeart/2005/8/layout/radial1"/>
    <dgm:cxn modelId="{A8BFB885-3202-4CE4-B347-AB77049BEA7B}" srcId="{E053CA5E-6E58-4FBB-9510-5C34BDA684DC}" destId="{4A1919E7-0C75-4CAD-8139-1A29B3065A7C}" srcOrd="0" destOrd="0" parTransId="{FF25113B-DBD1-4160-8F93-0CF417C11AF8}" sibTransId="{67E1B63F-4390-4E47-A2E4-220661E4751D}"/>
    <dgm:cxn modelId="{45ED1D34-3806-44C9-A569-6CDD8C6BA1BA}" type="presOf" srcId="{D8D5CEEB-1C99-4423-90C4-60E0E05A0EBF}" destId="{414EF0EB-FBB4-48F8-BFA3-1A18D0E6D515}" srcOrd="1" destOrd="0" presId="urn:microsoft.com/office/officeart/2005/8/layout/radial1"/>
    <dgm:cxn modelId="{6B958407-77C2-4CC9-9E29-CBE095D7BDE6}" type="presOf" srcId="{4075F077-4FED-456E-B9E2-965E42CA76EA}" destId="{6A0FA97B-3D75-434F-A2F1-3192E4AB8C7F}" srcOrd="1" destOrd="0" presId="urn:microsoft.com/office/officeart/2005/8/layout/radial1"/>
    <dgm:cxn modelId="{A986759B-7AF0-4438-B548-F003BFC674C0}" type="presOf" srcId="{0A0B8B99-0621-40EC-BC60-C54BFFDA7BFB}" destId="{D929F386-3BC4-44C7-AE0F-B83F5729D203}" srcOrd="0" destOrd="0" presId="urn:microsoft.com/office/officeart/2005/8/layout/radial1"/>
    <dgm:cxn modelId="{8F7AFED6-225A-4B55-B0F3-333C0CAE628B}" type="presOf" srcId="{4A1919E7-0C75-4CAD-8139-1A29B3065A7C}" destId="{C4D19DC4-08AE-4701-9F1E-7EC06CE567FA}" srcOrd="0" destOrd="0" presId="urn:microsoft.com/office/officeart/2005/8/layout/radial1"/>
    <dgm:cxn modelId="{71840BED-A9DF-4A24-8E49-E1D04C659509}" srcId="{4A1919E7-0C75-4CAD-8139-1A29B3065A7C}" destId="{EF1347A5-08EA-4C1F-A24A-5FA506112133}" srcOrd="0" destOrd="0" parTransId="{3810EE1D-343D-40E6-B1C9-D26E8E54C7AA}" sibTransId="{4EBBC719-1B9E-4A2F-84AD-52C6A333A939}"/>
    <dgm:cxn modelId="{38E8F899-53BE-4300-BE3A-4DAC1AC7CFE0}" type="presOf" srcId="{2B0278B0-BB6A-444E-BC4B-AF908E3AB25A}" destId="{23795E14-A34D-47A0-993C-CEA20791A2BC}" srcOrd="0" destOrd="0" presId="urn:microsoft.com/office/officeart/2005/8/layout/radial1"/>
    <dgm:cxn modelId="{DBD5938F-7C87-48F5-B0B8-74237E55DE12}" type="presOf" srcId="{90B3C70E-7D4E-4972-8D45-12745DEB67C5}" destId="{13697292-A87E-4D38-9806-CB96D616D599}" srcOrd="1" destOrd="0" presId="urn:microsoft.com/office/officeart/2005/8/layout/radial1"/>
    <dgm:cxn modelId="{B57E65B8-83F0-461C-99BE-26F77DCCDD77}" type="presOf" srcId="{4075F077-4FED-456E-B9E2-965E42CA76EA}" destId="{039E6396-2CF2-459F-B663-69100671A9E8}" srcOrd="0" destOrd="0" presId="urn:microsoft.com/office/officeart/2005/8/layout/radial1"/>
    <dgm:cxn modelId="{1F237BBD-0CA4-41B8-94FB-B6AA5DE0DD5F}" type="presOf" srcId="{27F278C9-C3B3-490A-9E17-C48E8E3965DF}" destId="{830BFFF0-1D85-4237-BACF-D67FE1166600}" srcOrd="0" destOrd="0" presId="urn:microsoft.com/office/officeart/2005/8/layout/radial1"/>
    <dgm:cxn modelId="{D25794C4-B88C-44ED-8D0D-7EA948D6E189}" type="presParOf" srcId="{4FBF2E4F-A6F2-4EFB-8BC0-342AFCC7C385}" destId="{C4D19DC4-08AE-4701-9F1E-7EC06CE567FA}" srcOrd="0" destOrd="0" presId="urn:microsoft.com/office/officeart/2005/8/layout/radial1"/>
    <dgm:cxn modelId="{4AD154A5-C949-47B6-A015-FCCEE9D4AB8C}" type="presParOf" srcId="{4FBF2E4F-A6F2-4EFB-8BC0-342AFCC7C385}" destId="{F4508A5D-1282-4B20-B906-709B1F56E88C}" srcOrd="1" destOrd="0" presId="urn:microsoft.com/office/officeart/2005/8/layout/radial1"/>
    <dgm:cxn modelId="{BC1D7860-C97A-4A75-8F49-524B6E260E8E}" type="presParOf" srcId="{F4508A5D-1282-4B20-B906-709B1F56E88C}" destId="{42B33FA6-9000-4D4E-AE97-5A6339F17B60}" srcOrd="0" destOrd="0" presId="urn:microsoft.com/office/officeart/2005/8/layout/radial1"/>
    <dgm:cxn modelId="{F6D0FB8E-D35F-4FAA-B98B-0D51D560CF78}" type="presParOf" srcId="{4FBF2E4F-A6F2-4EFB-8BC0-342AFCC7C385}" destId="{72E9D181-E032-4EDC-9971-93928E59C288}" srcOrd="2" destOrd="0" presId="urn:microsoft.com/office/officeart/2005/8/layout/radial1"/>
    <dgm:cxn modelId="{49643CDD-0B5E-45FD-A4AF-EBDDB2EC21C1}" type="presParOf" srcId="{4FBF2E4F-A6F2-4EFB-8BC0-342AFCC7C385}" destId="{C7DDFB42-B8A8-4E4C-B988-986873EE1E1E}" srcOrd="3" destOrd="0" presId="urn:microsoft.com/office/officeart/2005/8/layout/radial1"/>
    <dgm:cxn modelId="{E6A1F2D2-1F1A-4695-8A33-D99DE6E27A9B}" type="presParOf" srcId="{C7DDFB42-B8A8-4E4C-B988-986873EE1E1E}" destId="{414EF0EB-FBB4-48F8-BFA3-1A18D0E6D515}" srcOrd="0" destOrd="0" presId="urn:microsoft.com/office/officeart/2005/8/layout/radial1"/>
    <dgm:cxn modelId="{B4BFDB3E-4F20-464A-A23E-B5D252D9B86B}" type="presParOf" srcId="{4FBF2E4F-A6F2-4EFB-8BC0-342AFCC7C385}" destId="{5C725312-835F-4F36-B4B0-C1CB3F4BBA25}" srcOrd="4" destOrd="0" presId="urn:microsoft.com/office/officeart/2005/8/layout/radial1"/>
    <dgm:cxn modelId="{CC202967-4A95-47E2-B645-B187F3EF33C0}" type="presParOf" srcId="{4FBF2E4F-A6F2-4EFB-8BC0-342AFCC7C385}" destId="{A7EF7B5B-42B2-497E-829B-BABD998E7477}" srcOrd="5" destOrd="0" presId="urn:microsoft.com/office/officeart/2005/8/layout/radial1"/>
    <dgm:cxn modelId="{D459CD26-1303-4C03-8AEB-951165AACCF2}" type="presParOf" srcId="{A7EF7B5B-42B2-497E-829B-BABD998E7477}" destId="{08CCE947-2944-4E8A-AC60-569DB432D713}" srcOrd="0" destOrd="0" presId="urn:microsoft.com/office/officeart/2005/8/layout/radial1"/>
    <dgm:cxn modelId="{DD483E39-1F9D-4D88-9D6E-C081680195A1}" type="presParOf" srcId="{4FBF2E4F-A6F2-4EFB-8BC0-342AFCC7C385}" destId="{D929F386-3BC4-44C7-AE0F-B83F5729D203}" srcOrd="6" destOrd="0" presId="urn:microsoft.com/office/officeart/2005/8/layout/radial1"/>
    <dgm:cxn modelId="{131BE60A-496F-4EB4-A101-A1436BAE54B7}" type="presParOf" srcId="{4FBF2E4F-A6F2-4EFB-8BC0-342AFCC7C385}" destId="{CBF0A37D-C43F-4575-8A24-36448C4DFCA0}" srcOrd="7" destOrd="0" presId="urn:microsoft.com/office/officeart/2005/8/layout/radial1"/>
    <dgm:cxn modelId="{0C70C9F7-4345-44C5-A8D1-B168C0271D16}" type="presParOf" srcId="{CBF0A37D-C43F-4575-8A24-36448C4DFCA0}" destId="{5815C6C0-04FB-4DBA-898C-A46A38778AA4}" srcOrd="0" destOrd="0" presId="urn:microsoft.com/office/officeart/2005/8/layout/radial1"/>
    <dgm:cxn modelId="{D316EFC3-D757-4BF3-B9D3-6FAB02C08F49}" type="presParOf" srcId="{4FBF2E4F-A6F2-4EFB-8BC0-342AFCC7C385}" destId="{86F00219-4DA6-47F6-B0FC-EF5ED19D197D}" srcOrd="8" destOrd="0" presId="urn:microsoft.com/office/officeart/2005/8/layout/radial1"/>
    <dgm:cxn modelId="{1C6DFF5A-ABE0-4166-997A-8EB3D0D5B468}" type="presParOf" srcId="{4FBF2E4F-A6F2-4EFB-8BC0-342AFCC7C385}" destId="{9764E733-57BA-4C4C-BDA8-614F148E6F4C}" srcOrd="9" destOrd="0" presId="urn:microsoft.com/office/officeart/2005/8/layout/radial1"/>
    <dgm:cxn modelId="{F6FB9A4C-E2C3-4EDC-99BB-C9162D5B4A65}" type="presParOf" srcId="{9764E733-57BA-4C4C-BDA8-614F148E6F4C}" destId="{13697292-A87E-4D38-9806-CB96D616D599}" srcOrd="0" destOrd="0" presId="urn:microsoft.com/office/officeart/2005/8/layout/radial1"/>
    <dgm:cxn modelId="{05B6EBBD-065F-4E59-B4E3-BF5F322B4280}" type="presParOf" srcId="{4FBF2E4F-A6F2-4EFB-8BC0-342AFCC7C385}" destId="{830BFFF0-1D85-4237-BACF-D67FE1166600}" srcOrd="10" destOrd="0" presId="urn:microsoft.com/office/officeart/2005/8/layout/radial1"/>
    <dgm:cxn modelId="{10DDF496-179D-4BC4-BCF7-AD6D2CAFE023}" type="presParOf" srcId="{4FBF2E4F-A6F2-4EFB-8BC0-342AFCC7C385}" destId="{039E6396-2CF2-459F-B663-69100671A9E8}" srcOrd="11" destOrd="0" presId="urn:microsoft.com/office/officeart/2005/8/layout/radial1"/>
    <dgm:cxn modelId="{FEEEB0BF-A357-4840-816F-C18B9655DE45}" type="presParOf" srcId="{039E6396-2CF2-459F-B663-69100671A9E8}" destId="{6A0FA97B-3D75-434F-A2F1-3192E4AB8C7F}" srcOrd="0" destOrd="0" presId="urn:microsoft.com/office/officeart/2005/8/layout/radial1"/>
    <dgm:cxn modelId="{40757B8C-85A0-4EC2-9CFD-0BF5CD58E80C}" type="presParOf" srcId="{4FBF2E4F-A6F2-4EFB-8BC0-342AFCC7C385}" destId="{23795E14-A34D-47A0-993C-CEA20791A2BC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FF97A736-E233-498F-81BF-A273A5824BEE}" type="datetimeFigureOut">
              <a:rPr lang="en-US"/>
              <a:pPr>
                <a:defRPr/>
              </a:pPr>
              <a:t>12/18/2012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jksdksd jh jhfkjhfsd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2F88C89C-769C-4847-AEF8-602E85C8D8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4960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3D44391-927B-4F4A-B691-40B33C6FEF0C}" type="datetimeFigureOut">
              <a:rPr lang="en-US"/>
              <a:pPr>
                <a:defRPr/>
              </a:pPr>
              <a:t>12/18/2012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jksdksd jh jhfkjhfsd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4F1C04F-DB63-4BC3-B28D-9439BFEF32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49672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FDD3B9C-1194-47D1-871A-F481BD9D30A0}" type="slidenum">
              <a:rPr lang="uk-UA" sz="1200"/>
              <a:pPr algn="r"/>
              <a:t>34</a:t>
            </a:fld>
            <a:endParaRPr lang="uk-UA" sz="1200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ru-RU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438400"/>
            <a:ext cx="7924800" cy="14478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4267200"/>
            <a:ext cx="6400800" cy="7620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438400"/>
            <a:ext cx="7924800" cy="14478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4267200"/>
            <a:ext cx="6400800" cy="7620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357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gradFill>
          <a:gsLst>
            <a:gs pos="0">
              <a:srgbClr val="243C80"/>
            </a:gs>
            <a:gs pos="91000">
              <a:srgbClr val="204898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</p:spPr>
        <p:txBody>
          <a:bodyPr anchor="ctr"/>
          <a:lstStyle>
            <a:lvl1pPr algn="ctr">
              <a:defRPr sz="40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0817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>
            <a:normAutofit/>
          </a:bodyPr>
          <a:lstStyle>
            <a:lvl1pPr algn="ctr">
              <a:defRPr lang="en-US" sz="4000" b="1" kern="1200" dirty="0">
                <a:solidFill>
                  <a:srgbClr val="32469A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071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no line)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>
            <a:normAutofit/>
          </a:bodyPr>
          <a:lstStyle>
            <a:lvl1pPr algn="ctr">
              <a:defRPr lang="en-US" sz="4000" b="1" kern="1200" dirty="0">
                <a:solidFill>
                  <a:srgbClr val="32469A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129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>
            <a:normAutofit/>
          </a:bodyPr>
          <a:lstStyle>
            <a:lvl1pPr algn="ctr">
              <a:defRPr lang="en-US" sz="4000" b="1" kern="1200" dirty="0">
                <a:solidFill>
                  <a:srgbClr val="32469A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457200" y="1373903"/>
            <a:ext cx="40386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1"/>
          </p:nvPr>
        </p:nvSpPr>
        <p:spPr>
          <a:xfrm>
            <a:off x="4724400" y="1371600"/>
            <a:ext cx="3962400" cy="4495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1925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 (no line)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>
            <a:normAutofit/>
          </a:bodyPr>
          <a:lstStyle>
            <a:lvl1pPr algn="l">
              <a:defRPr lang="en-US" sz="4000" b="1" kern="1200" dirty="0">
                <a:solidFill>
                  <a:srgbClr val="32469A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457200" y="1373903"/>
            <a:ext cx="40386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1"/>
          </p:nvPr>
        </p:nvSpPr>
        <p:spPr>
          <a:xfrm>
            <a:off x="4724400" y="1371600"/>
            <a:ext cx="3962400" cy="4495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874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2764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ctr">
              <a:defRPr sz="2000" b="1">
                <a:solidFill>
                  <a:srgbClr val="32469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10200"/>
            <a:ext cx="5486400" cy="76200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92878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gradFill rotWithShape="0">
          <a:gsLst>
            <a:gs pos="0">
              <a:srgbClr val="243C80"/>
            </a:gs>
            <a:gs pos="91000">
              <a:srgbClr val="204898"/>
            </a:gs>
            <a:gs pos="100000">
              <a:srgbClr val="204898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</p:spPr>
        <p:txBody>
          <a:bodyPr/>
          <a:lstStyle>
            <a:lvl1pPr algn="ctr">
              <a:defRPr sz="40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>
            <a:normAutofit/>
          </a:bodyPr>
          <a:lstStyle>
            <a:lvl1pPr algn="ctr">
              <a:defRPr lang="en-US" sz="4000" b="1" kern="1200" dirty="0">
                <a:solidFill>
                  <a:srgbClr val="32469A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no 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>
            <a:normAutofit/>
          </a:bodyPr>
          <a:lstStyle>
            <a:lvl1pPr algn="ctr">
              <a:defRPr lang="en-US" sz="4000" b="1" kern="1200" dirty="0">
                <a:solidFill>
                  <a:srgbClr val="32469A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>
            <a:normAutofit/>
          </a:bodyPr>
          <a:lstStyle>
            <a:lvl1pPr algn="ctr">
              <a:defRPr lang="en-US" sz="4000" b="1" kern="1200" dirty="0">
                <a:solidFill>
                  <a:srgbClr val="32469A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457200" y="1373903"/>
            <a:ext cx="4038600" cy="449349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1"/>
          </p:nvPr>
        </p:nvSpPr>
        <p:spPr>
          <a:xfrm>
            <a:off x="4724400" y="1371600"/>
            <a:ext cx="3962400" cy="449579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 (no 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>
            <a:normAutofit/>
          </a:bodyPr>
          <a:lstStyle>
            <a:lvl1pPr algn="l">
              <a:defRPr lang="en-US" sz="4000" b="1" kern="1200" dirty="0">
                <a:solidFill>
                  <a:srgbClr val="32469A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457200" y="1373903"/>
            <a:ext cx="4038600" cy="4493498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1"/>
          </p:nvPr>
        </p:nvSpPr>
        <p:spPr>
          <a:xfrm>
            <a:off x="4724400" y="1371600"/>
            <a:ext cx="3962400" cy="449579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ctr">
              <a:defRPr sz="2000" b="1">
                <a:solidFill>
                  <a:srgbClr val="32469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10200"/>
            <a:ext cx="5486400" cy="76200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12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Овал 13"/>
          <p:cNvSpPr/>
          <p:nvPr/>
        </p:nvSpPr>
        <p:spPr>
          <a:xfrm>
            <a:off x="1157288" y="1344613"/>
            <a:ext cx="63500" cy="65087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Заголовок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lang="uk-UA" smtClean="0"/>
              <a:t>Зразок заголовка</a:t>
            </a:r>
            <a:endParaRPr lang="en-US"/>
          </a:p>
        </p:txBody>
      </p:sp>
      <p:sp>
        <p:nvSpPr>
          <p:cNvPr id="22" name="Підзаголовок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uk-UA" smtClean="0"/>
              <a:t>Зразок підзаголовка</a:t>
            </a:r>
            <a:endParaRPr lang="en-US"/>
          </a:p>
        </p:txBody>
      </p:sp>
      <p:sp>
        <p:nvSpPr>
          <p:cNvPr id="6" name="Місце для дати 6"/>
          <p:cNvSpPr>
            <a:spLocks noGrp="1"/>
          </p:cNvSpPr>
          <p:nvPr>
            <p:ph type="dt" sz="half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8635FCF6-A2FA-419A-A1E1-CD7CA92BEA08}" type="datetimeFigureOut">
              <a:rPr lang="uk-UA"/>
              <a:pPr>
                <a:defRPr/>
              </a:pPr>
              <a:t>18.12.2012</a:t>
            </a:fld>
            <a:endParaRPr lang="uk-UA"/>
          </a:p>
        </p:txBody>
      </p:sp>
      <p:sp>
        <p:nvSpPr>
          <p:cNvPr id="7" name="Місце для нижнього колонтитула 19"/>
          <p:cNvSpPr>
            <a:spLocks noGrp="1"/>
          </p:cNvSpPr>
          <p:nvPr>
            <p:ph type="ftr" sz="quarter" idx="11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uk-UA"/>
          </a:p>
        </p:txBody>
      </p:sp>
      <p:sp>
        <p:nvSpPr>
          <p:cNvPr id="8" name="Місце для номера слайда 9"/>
          <p:cNvSpPr>
            <a:spLocks noGrp="1"/>
          </p:cNvSpPr>
          <p:nvPr>
            <p:ph type="sldNum" sz="quarter" idx="12"/>
          </p:nvPr>
        </p:nvSpPr>
        <p:spPr>
          <a:xfrm>
            <a:off x="8613775" y="6305550"/>
            <a:ext cx="4572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BFD63BDC-8DFD-4CCC-AE79-93C5A87862D9}" type="slidenum">
              <a:rPr lang="uk-UA"/>
              <a:pPr>
                <a:defRPr/>
              </a:pPr>
              <a:t>‹#›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58" r:id="rId4"/>
    <p:sldLayoutId id="2147483662" r:id="rId5"/>
    <p:sldLayoutId id="2147483657" r:id="rId6"/>
    <p:sldLayoutId id="2147483656" r:id="rId7"/>
    <p:sldLayoutId id="2147483655" r:id="rId8"/>
    <p:sldLayoutId id="2147483663" r:id="rId9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en-US" sz="4000" b="1" kern="1200" dirty="0">
          <a:solidFill>
            <a:srgbClr val="32469A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32469A"/>
          </a:solidFill>
          <a:latin typeface="Segoe UI" pitchFamily="34" charset="0"/>
          <a:cs typeface="Segoe U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32469A"/>
          </a:solidFill>
          <a:latin typeface="Segoe UI" pitchFamily="34" charset="0"/>
          <a:cs typeface="Segoe U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32469A"/>
          </a:solidFill>
          <a:latin typeface="Segoe UI" pitchFamily="34" charset="0"/>
          <a:cs typeface="Segoe U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32469A"/>
          </a:solidFill>
          <a:latin typeface="Segoe UI" pitchFamily="34" charset="0"/>
          <a:cs typeface="Segoe U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32469A"/>
          </a:solidFill>
          <a:latin typeface="Segoe UI" pitchFamily="34" charset="0"/>
          <a:cs typeface="Segoe U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32469A"/>
          </a:solidFill>
          <a:latin typeface="Segoe UI" pitchFamily="34" charset="0"/>
          <a:cs typeface="Segoe U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32469A"/>
          </a:solidFill>
          <a:latin typeface="Segoe UI" pitchFamily="34" charset="0"/>
          <a:cs typeface="Segoe U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32469A"/>
          </a:solidFill>
          <a:latin typeface="Segoe UI" pitchFamily="34" charset="0"/>
          <a:cs typeface="Segoe UI" pitchFamily="34" charset="0"/>
        </a:defRPr>
      </a:lvl9pPr>
    </p:titleStyle>
    <p:bodyStyle>
      <a:lvl1pPr marL="228600" indent="-228600" algn="l" rtl="0" eaLnBrk="0" fontAlgn="base" hangingPunct="0">
        <a:spcBef>
          <a:spcPct val="20000"/>
        </a:spcBef>
        <a:spcAft>
          <a:spcPct val="0"/>
        </a:spcAft>
        <a:buClr>
          <a:srgbClr val="32469A"/>
        </a:buClr>
        <a:buFont typeface="Calibri" pitchFamily="34" charset="0"/>
        <a:buChar char="▪"/>
        <a:defRPr sz="32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6286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971550" indent="-171450" algn="l" rtl="0" eaLnBrk="0" fontAlgn="base" hangingPunct="0">
        <a:spcBef>
          <a:spcPct val="20000"/>
        </a:spcBef>
        <a:spcAft>
          <a:spcPct val="0"/>
        </a:spcAft>
        <a:buFont typeface="Calibri" pitchFamily="34" charset="0"/>
        <a:buChar char="▪"/>
        <a:defRPr sz="2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73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4859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612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lang="en-US" sz="4000" b="1" kern="1200" dirty="0">
          <a:solidFill>
            <a:srgbClr val="32469A"/>
          </a:solidFill>
          <a:latin typeface="Segoe UI" pitchFamily="34" charset="0"/>
          <a:ea typeface="Segoe UI" pitchFamily="34" charset="0"/>
          <a:cs typeface="Segoe UI" pitchFamily="34" charset="0"/>
        </a:defRPr>
      </a:lvl1pPr>
    </p:titleStyle>
    <p:bodyStyle>
      <a:lvl1pPr marL="228600" indent="-228600" algn="l" defTabSz="914400" rtl="0" eaLnBrk="1" latinLnBrk="0" hangingPunct="1">
        <a:spcBef>
          <a:spcPct val="20000"/>
        </a:spcBef>
        <a:buClr>
          <a:srgbClr val="32469A"/>
        </a:buClr>
        <a:buFont typeface="Calibri" pitchFamily="34" charset="0"/>
        <a:buChar char="▪"/>
        <a:defRPr sz="32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6286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971550" indent="-171450" algn="l" defTabSz="914400" rtl="0" eaLnBrk="1" latinLnBrk="0" hangingPunct="1">
        <a:spcBef>
          <a:spcPct val="20000"/>
        </a:spcBef>
        <a:buFont typeface="Calibri" pitchFamily="34" charset="0"/>
        <a:buChar char="▪"/>
        <a:defRPr sz="2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73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4859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1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3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0.jpe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/>
          <a:lstStyle/>
          <a:p>
            <a:pPr algn="l" eaLnBrk="1" hangingPunct="1"/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/>
              <a:t/>
            </a:r>
            <a:br>
              <a:rPr lang="en-US" sz="3600" dirty="0"/>
            </a:br>
            <a:endParaRPr lang="ru-RU" sz="3600" dirty="0" smtClean="0"/>
          </a:p>
        </p:txBody>
      </p:sp>
      <p:sp>
        <p:nvSpPr>
          <p:cNvPr id="12293" name="Rectangle 5"/>
          <p:cNvSpPr>
            <a:spLocks noGrp="1"/>
          </p:cNvSpPr>
          <p:nvPr>
            <p:ph type="body" sz="half" idx="4294967295"/>
          </p:nvPr>
        </p:nvSpPr>
        <p:spPr>
          <a:xfrm>
            <a:off x="457200" y="3238500"/>
            <a:ext cx="4038600" cy="2095500"/>
          </a:xfrm>
        </p:spPr>
        <p:txBody>
          <a:bodyPr/>
          <a:lstStyle/>
          <a:p>
            <a:pPr marL="533400" indent="-533400"/>
            <a:r>
              <a:rPr lang="en-US" sz="2800" smtClean="0">
                <a:solidFill>
                  <a:schemeClr val="bg1"/>
                </a:solidFill>
              </a:rPr>
              <a:t>Volodymyr Ostapiv</a:t>
            </a:r>
          </a:p>
          <a:p>
            <a:pPr marL="533400" indent="-533400"/>
            <a:r>
              <a:rPr lang="en-US" sz="2800" smtClean="0">
                <a:solidFill>
                  <a:schemeClr val="bg1"/>
                </a:solidFill>
              </a:rPr>
              <a:t>Olga Svyryd</a:t>
            </a:r>
          </a:p>
          <a:p>
            <a:pPr marL="533400" indent="-533400"/>
            <a:r>
              <a:rPr lang="en-US" sz="2800" smtClean="0">
                <a:solidFill>
                  <a:schemeClr val="bg1"/>
                </a:solidFill>
              </a:rPr>
              <a:t>Rostyslav Apostol</a:t>
            </a:r>
          </a:p>
          <a:p>
            <a:pPr marL="533400" indent="-533400"/>
            <a:r>
              <a:rPr lang="en-US" sz="2800" smtClean="0">
                <a:solidFill>
                  <a:schemeClr val="bg1"/>
                </a:solidFill>
              </a:rPr>
              <a:t>Sergii Zaiats</a:t>
            </a:r>
            <a:endParaRPr lang="ru-RU" sz="2800" smtClean="0">
              <a:solidFill>
                <a:schemeClr val="bg1"/>
              </a:solidFill>
            </a:endParaRPr>
          </a:p>
        </p:txBody>
      </p:sp>
      <p:sp>
        <p:nvSpPr>
          <p:cNvPr id="12294" name="Rectangle 6"/>
          <p:cNvSpPr>
            <a:spLocks noGrp="1"/>
          </p:cNvSpPr>
          <p:nvPr>
            <p:ph type="body" sz="half" idx="4294967295"/>
          </p:nvPr>
        </p:nvSpPr>
        <p:spPr>
          <a:xfrm>
            <a:off x="4648200" y="3238500"/>
            <a:ext cx="4038600" cy="2098675"/>
          </a:xfrm>
        </p:spPr>
        <p:txBody>
          <a:bodyPr/>
          <a:lstStyle/>
          <a:p>
            <a:pPr marL="533400" indent="-533400"/>
            <a:r>
              <a:rPr lang="en-US" sz="2800" smtClean="0">
                <a:solidFill>
                  <a:schemeClr val="bg1"/>
                </a:solidFill>
              </a:rPr>
              <a:t>Andrius Omelchenko</a:t>
            </a:r>
          </a:p>
          <a:p>
            <a:pPr marL="533400" indent="-533400"/>
            <a:r>
              <a:rPr lang="en-US" sz="2800" smtClean="0">
                <a:solidFill>
                  <a:schemeClr val="bg1"/>
                </a:solidFill>
              </a:rPr>
              <a:t>Oleg Syvak</a:t>
            </a:r>
          </a:p>
          <a:p>
            <a:pPr marL="533400" indent="-533400"/>
            <a:r>
              <a:rPr lang="en-US" sz="2800" smtClean="0">
                <a:solidFill>
                  <a:schemeClr val="bg1"/>
                </a:solidFill>
              </a:rPr>
              <a:t>Ivan Duda</a:t>
            </a:r>
          </a:p>
          <a:p>
            <a:pPr marL="533400" indent="-533400"/>
            <a:r>
              <a:rPr lang="en-US" sz="2800" smtClean="0">
                <a:solidFill>
                  <a:schemeClr val="bg1"/>
                </a:solidFill>
              </a:rPr>
              <a:t>Sergii Lamanov</a:t>
            </a:r>
            <a:endParaRPr lang="ru-RU" sz="2800" smtClean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553200" y="6248400"/>
            <a:ext cx="22098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600">
                <a:solidFill>
                  <a:srgbClr val="B9CDE5"/>
                </a:solidFill>
                <a:latin typeface="Segoe UI" pitchFamily="34" charset="0"/>
                <a:cs typeface="Segoe UI" pitchFamily="34" charset="0"/>
              </a:rPr>
              <a:t>18.12.2012</a:t>
            </a:r>
          </a:p>
        </p:txBody>
      </p:sp>
      <p:sp>
        <p:nvSpPr>
          <p:cNvPr id="12295" name="Text Box 7"/>
          <p:cNvSpPr txBox="1">
            <a:spLocks noChangeArrowheads="1"/>
          </p:cNvSpPr>
          <p:nvPr/>
        </p:nvSpPr>
        <p:spPr bwMode="auto">
          <a:xfrm>
            <a:off x="1066800" y="1981200"/>
            <a:ext cx="7315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5400">
                <a:solidFill>
                  <a:schemeClr val="bg1"/>
                </a:solidFill>
              </a:rPr>
              <a:t>IF 023 Java</a:t>
            </a:r>
            <a:endParaRPr lang="ru-RU" sz="54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2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2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2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2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2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2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2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2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2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 tmFilter="0,0; .5, 1; 1, 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sz="3600" smtClean="0">
                <a:latin typeface="Arial" charset="0"/>
              </a:rPr>
              <a:t>Scheduled letter update</a:t>
            </a:r>
            <a:endParaRPr lang="ru-RU" sz="3600" smtClean="0">
              <a:latin typeface="Arial" charset="0"/>
            </a:endParaRPr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65843"/>
            <a:ext cx="7396161" cy="5006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smtClean="0"/>
              <a:t>CVTracker: DB structure</a:t>
            </a:r>
          </a:p>
        </p:txBody>
      </p:sp>
      <p:pic>
        <p:nvPicPr>
          <p:cNvPr id="10649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371600"/>
            <a:ext cx="8686800" cy="473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24200" y="1371600"/>
            <a:ext cx="400050" cy="3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1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91125" y="1473200"/>
            <a:ext cx="400050" cy="3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39175" y="1477963"/>
            <a:ext cx="4000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2590800"/>
            <a:ext cx="400050" cy="3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91150" y="3124200"/>
            <a:ext cx="400050" cy="3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59625" y="4402138"/>
            <a:ext cx="400050" cy="39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29075" y="4406900"/>
            <a:ext cx="400050" cy="3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600" smtClean="0">
                <a:latin typeface="Arial" charset="0"/>
                <a:cs typeface="Arial" charset="0"/>
              </a:rPr>
              <a:t>             CVTracker tasks for IF-023</a:t>
            </a:r>
          </a:p>
        </p:txBody>
      </p:sp>
      <p:pic>
        <p:nvPicPr>
          <p:cNvPr id="22530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52400"/>
            <a:ext cx="18288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en-US" sz="2500" smtClean="0">
              <a:latin typeface="Arial" charset="0"/>
              <a:cs typeface="Arial" charset="0"/>
            </a:endParaRPr>
          </a:p>
          <a:p>
            <a:pPr>
              <a:lnSpc>
                <a:spcPct val="90000"/>
              </a:lnSpc>
            </a:pPr>
            <a:r>
              <a:rPr lang="en-US" sz="2500" smtClean="0">
                <a:latin typeface="Arial" charset="0"/>
                <a:cs typeface="Arial" charset="0"/>
              </a:rPr>
              <a:t>Statistics fixing;</a:t>
            </a:r>
          </a:p>
          <a:p>
            <a:pPr>
              <a:lnSpc>
                <a:spcPct val="90000"/>
              </a:lnSpc>
            </a:pPr>
            <a:r>
              <a:rPr lang="en-US" sz="2500" smtClean="0">
                <a:latin typeface="Arial" charset="0"/>
                <a:cs typeface="Arial" charset="0"/>
              </a:rPr>
              <a:t>Parsers creation;</a:t>
            </a:r>
          </a:p>
          <a:p>
            <a:pPr>
              <a:lnSpc>
                <a:spcPct val="90000"/>
              </a:lnSpc>
            </a:pPr>
            <a:r>
              <a:rPr lang="en-US" sz="2500" smtClean="0">
                <a:latin typeface="Arial" charset="0"/>
                <a:cs typeface="Arial" charset="0"/>
              </a:rPr>
              <a:t>Add validation for input fields;</a:t>
            </a:r>
          </a:p>
          <a:p>
            <a:pPr>
              <a:lnSpc>
                <a:spcPct val="90000"/>
              </a:lnSpc>
            </a:pPr>
            <a:r>
              <a:rPr lang="en-US" sz="2500" smtClean="0">
                <a:latin typeface="Arial" charset="0"/>
                <a:cs typeface="Arial" charset="0"/>
              </a:rPr>
              <a:t>Add screenshots to resumes and vacancies;</a:t>
            </a:r>
          </a:p>
          <a:p>
            <a:pPr>
              <a:lnSpc>
                <a:spcPct val="90000"/>
              </a:lnSpc>
            </a:pPr>
            <a:r>
              <a:rPr lang="en-US" sz="2500" smtClean="0">
                <a:latin typeface="Arial" charset="0"/>
                <a:cs typeface="Arial" charset="0"/>
              </a:rPr>
              <a:t>Implementing receiving letters with vacancies;</a:t>
            </a:r>
          </a:p>
          <a:p>
            <a:pPr>
              <a:lnSpc>
                <a:spcPct val="90000"/>
              </a:lnSpc>
            </a:pPr>
            <a:r>
              <a:rPr lang="en-US" sz="2500" smtClean="0">
                <a:latin typeface="Arial" charset="0"/>
                <a:cs typeface="Arial" charset="0"/>
              </a:rPr>
              <a:t>Add annotations to inbox.jsp and other tasks.</a:t>
            </a:r>
          </a:p>
          <a:p>
            <a:pPr>
              <a:lnSpc>
                <a:spcPct val="90000"/>
              </a:lnSpc>
            </a:pPr>
            <a:endParaRPr lang="en-US" sz="1700" smtClean="0">
              <a:latin typeface="Arial" charset="0"/>
              <a:cs typeface="Arial" charset="0"/>
            </a:endParaRPr>
          </a:p>
          <a:p>
            <a:pPr algn="ctr">
              <a:lnSpc>
                <a:spcPct val="90000"/>
              </a:lnSpc>
              <a:buFont typeface="Calibri" pitchFamily="34" charset="0"/>
              <a:buNone/>
            </a:pPr>
            <a:r>
              <a:rPr lang="en-US" sz="2200" b="1" smtClean="0">
                <a:latin typeface="Arial" charset="0"/>
                <a:cs typeface="Arial" charset="0"/>
              </a:rPr>
              <a:t>In total  ~ 35 tasks!</a:t>
            </a:r>
          </a:p>
          <a:p>
            <a:pPr>
              <a:lnSpc>
                <a:spcPct val="90000"/>
              </a:lnSpc>
              <a:buFont typeface="Calibri" pitchFamily="34" charset="0"/>
              <a:buNone/>
            </a:pPr>
            <a:endParaRPr lang="en-US" sz="1700" smtClean="0">
              <a:latin typeface="Arial" charset="0"/>
              <a:cs typeface="Arial" charset="0"/>
            </a:endParaRPr>
          </a:p>
          <a:p>
            <a:pPr>
              <a:lnSpc>
                <a:spcPct val="90000"/>
              </a:lnSpc>
            </a:pPr>
            <a:endParaRPr lang="en-US" sz="1700" smtClean="0">
              <a:latin typeface="Arial" charset="0"/>
              <a:cs typeface="Arial" charset="0"/>
            </a:endParaRPr>
          </a:p>
        </p:txBody>
      </p:sp>
      <p:pic>
        <p:nvPicPr>
          <p:cNvPr id="2253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9800" y="4521200"/>
            <a:ext cx="2846388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smtClean="0"/>
              <a:t>Pop-Up page preview</a:t>
            </a:r>
            <a:endParaRPr lang="ru-RU" smtClean="0"/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228600" y="1524000"/>
            <a:ext cx="5029200" cy="77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/>
              <a:t>Pop-Up page preview</a:t>
            </a:r>
            <a:r>
              <a:rPr lang="en-US"/>
              <a:t> </a:t>
            </a:r>
          </a:p>
          <a:p>
            <a:pPr>
              <a:spcBef>
                <a:spcPct val="50000"/>
              </a:spcBef>
            </a:pPr>
            <a:r>
              <a:rPr lang="en-US"/>
              <a:t>using remote web-service </a:t>
            </a:r>
            <a:r>
              <a:rPr lang="ru-RU"/>
              <a:t>mini.s-shot.ru</a:t>
            </a:r>
          </a:p>
        </p:txBody>
      </p:sp>
      <p:sp>
        <p:nvSpPr>
          <p:cNvPr id="23559" name="Text Box 7"/>
          <p:cNvSpPr txBox="1">
            <a:spLocks noChangeArrowheads="1"/>
          </p:cNvSpPr>
          <p:nvPr/>
        </p:nvSpPr>
        <p:spPr bwMode="auto">
          <a:xfrm>
            <a:off x="5791200" y="1371600"/>
            <a:ext cx="3352800" cy="475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sz="1400">
                <a:solidFill>
                  <a:schemeClr val="folHlink"/>
                </a:solidFill>
              </a:rPr>
              <a:t>&lt;script type=</a:t>
            </a:r>
            <a:r>
              <a:rPr lang="ru-RU" sz="1400" i="1">
                <a:solidFill>
                  <a:schemeClr val="folHlink"/>
                </a:solidFill>
              </a:rPr>
              <a:t>"text/javascript"</a:t>
            </a:r>
            <a:r>
              <a:rPr lang="ru-RU" sz="1400">
                <a:solidFill>
                  <a:schemeClr val="folHlink"/>
                </a:solidFill>
              </a:rPr>
              <a:t>&gt;</a:t>
            </a:r>
            <a:endParaRPr lang="en-US" sz="1400">
              <a:solidFill>
                <a:schemeClr val="folHlink"/>
              </a:solidFill>
            </a:endParaRPr>
          </a:p>
          <a:p>
            <a:pPr>
              <a:spcBef>
                <a:spcPct val="50000"/>
              </a:spcBef>
            </a:pPr>
            <a:r>
              <a:rPr lang="ru-RU" sz="1400"/>
              <a:t>$(document).ready(</a:t>
            </a:r>
            <a:r>
              <a:rPr lang="ru-RU" sz="1400" b="1"/>
              <a:t>function</a:t>
            </a:r>
            <a:r>
              <a:rPr lang="ru-RU" sz="1400"/>
              <a:t>(){</a:t>
            </a:r>
            <a:endParaRPr lang="en-US" sz="1400"/>
          </a:p>
          <a:p>
            <a:pPr>
              <a:spcBef>
                <a:spcPct val="50000"/>
              </a:spcBef>
            </a:pPr>
            <a:r>
              <a:rPr lang="ru-RU" sz="1400"/>
              <a:t>$('a.screenshot').hover(</a:t>
            </a:r>
            <a:r>
              <a:rPr lang="ru-RU" sz="1400" b="1"/>
              <a:t>function</a:t>
            </a:r>
            <a:r>
              <a:rPr lang="ru-RU" sz="1400"/>
              <a:t>(){</a:t>
            </a:r>
            <a:endParaRPr lang="en-US" sz="1400"/>
          </a:p>
          <a:p>
            <a:pPr>
              <a:spcBef>
                <a:spcPct val="50000"/>
              </a:spcBef>
            </a:pPr>
            <a:r>
              <a:rPr lang="ru-RU" sz="1400" b="1"/>
              <a:t>var</a:t>
            </a:r>
            <a:r>
              <a:rPr lang="ru-RU" sz="1400"/>
              <a:t> path = $(</a:t>
            </a:r>
            <a:r>
              <a:rPr lang="ru-RU" sz="1400" b="1"/>
              <a:t>this</a:t>
            </a:r>
            <a:r>
              <a:rPr lang="ru-RU" sz="1400"/>
              <a:t>).attr('href');</a:t>
            </a:r>
            <a:endParaRPr lang="en-US" sz="1400"/>
          </a:p>
          <a:p>
            <a:pPr>
              <a:spcBef>
                <a:spcPct val="50000"/>
              </a:spcBef>
            </a:pPr>
            <a:r>
              <a:rPr lang="ru-RU" sz="1400"/>
              <a:t>$(</a:t>
            </a:r>
            <a:r>
              <a:rPr lang="ru-RU" sz="1400" b="1"/>
              <a:t>this</a:t>
            </a:r>
            <a:r>
              <a:rPr lang="ru-RU" sz="1400"/>
              <a:t>).append(‘</a:t>
            </a:r>
            <a:endParaRPr lang="en-US" sz="1400"/>
          </a:p>
          <a:p>
            <a:pPr>
              <a:spcBef>
                <a:spcPct val="50000"/>
              </a:spcBef>
            </a:pPr>
            <a:r>
              <a:rPr lang="ru-RU" sz="1400"/>
              <a:t>&lt;div style="position:fixed; top: 10px; left: 10px; border:2px dashed blue;"&gt;</a:t>
            </a:r>
            <a:endParaRPr lang="en-US" sz="1400"/>
          </a:p>
          <a:p>
            <a:pPr>
              <a:spcBef>
                <a:spcPct val="50000"/>
              </a:spcBef>
            </a:pPr>
            <a:r>
              <a:rPr lang="ru-RU" sz="1400"/>
              <a:t>&lt;img class="screenshot" src="http://mini.s-shot.ru/1024x768/600/jpeg/?'+path+'" align="right"/&gt;&lt;/div&gt; ');</a:t>
            </a:r>
            <a:endParaRPr lang="en-US" sz="1400"/>
          </a:p>
          <a:p>
            <a:pPr>
              <a:spcBef>
                <a:spcPct val="50000"/>
              </a:spcBef>
            </a:pPr>
            <a:r>
              <a:rPr lang="ru-RU" sz="1400"/>
              <a:t>},</a:t>
            </a:r>
            <a:endParaRPr lang="en-US" sz="1400"/>
          </a:p>
          <a:p>
            <a:pPr>
              <a:spcBef>
                <a:spcPct val="50000"/>
              </a:spcBef>
            </a:pPr>
            <a:r>
              <a:rPr lang="ru-RU" sz="1400" b="1"/>
              <a:t>function</a:t>
            </a:r>
            <a:r>
              <a:rPr lang="ru-RU" sz="1400"/>
              <a:t>(){</a:t>
            </a:r>
            <a:endParaRPr lang="en-US" sz="1400"/>
          </a:p>
          <a:p>
            <a:pPr>
              <a:spcBef>
                <a:spcPct val="50000"/>
              </a:spcBef>
            </a:pPr>
            <a:r>
              <a:rPr lang="ru-RU" sz="1400"/>
              <a:t>$('img.screenshot').remove();</a:t>
            </a:r>
            <a:endParaRPr lang="en-US" sz="1400"/>
          </a:p>
          <a:p>
            <a:pPr>
              <a:spcBef>
                <a:spcPct val="50000"/>
              </a:spcBef>
            </a:pPr>
            <a:r>
              <a:rPr lang="ru-RU" sz="1400"/>
              <a:t>}</a:t>
            </a:r>
            <a:r>
              <a:rPr lang="ru-RU" sz="1400" u="sng"/>
              <a:t>)}</a:t>
            </a:r>
            <a:r>
              <a:rPr lang="ru-RU" sz="1400"/>
              <a:t>);</a:t>
            </a:r>
            <a:endParaRPr lang="en-US" sz="1400"/>
          </a:p>
          <a:p>
            <a:pPr>
              <a:spcBef>
                <a:spcPct val="50000"/>
              </a:spcBef>
            </a:pPr>
            <a:r>
              <a:rPr lang="ru-RU" sz="1400">
                <a:solidFill>
                  <a:schemeClr val="folHlink"/>
                </a:solidFill>
              </a:rPr>
              <a:t>&lt;/script</a:t>
            </a:r>
            <a:r>
              <a:rPr lang="ru-RU">
                <a:solidFill>
                  <a:schemeClr val="folHlink"/>
                </a:solidFill>
              </a:rPr>
              <a:t>&gt;</a:t>
            </a:r>
          </a:p>
        </p:txBody>
      </p:sp>
      <p:pic>
        <p:nvPicPr>
          <p:cNvPr id="23560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667000"/>
            <a:ext cx="5334000" cy="284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5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5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5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5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5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5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5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5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5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5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5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5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5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5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5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5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5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5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5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5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5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5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5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5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35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5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5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5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35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35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5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35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8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371600"/>
            <a:ext cx="8763000" cy="151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381000" y="234950"/>
            <a:ext cx="63309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600" b="1">
                <a:solidFill>
                  <a:srgbClr val="32469A"/>
                </a:solidFill>
              </a:rPr>
              <a:t>Error messages using AJAX</a:t>
            </a:r>
            <a:endParaRPr lang="ru-RU" sz="3600" b="1">
              <a:solidFill>
                <a:srgbClr val="32469A"/>
              </a:solidFill>
            </a:endParaRPr>
          </a:p>
        </p:txBody>
      </p:sp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533400" y="3352800"/>
            <a:ext cx="76962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sz="2400">
                <a:solidFill>
                  <a:srgbClr val="32469A"/>
                </a:solidFill>
              </a:rPr>
              <a:t>No Internet connection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2400">
                <a:solidFill>
                  <a:srgbClr val="32469A"/>
                </a:solidFill>
              </a:rPr>
              <a:t>Invalid e-Mail login/password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2400">
                <a:solidFill>
                  <a:srgbClr val="32469A"/>
                </a:solidFill>
              </a:rPr>
              <a:t>Restore from archive errors</a:t>
            </a:r>
            <a:endParaRPr lang="ru-RU" sz="2400">
              <a:solidFill>
                <a:srgbClr val="32469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sz="3600" smtClean="0"/>
              <a:t>MD5 Authorization</a:t>
            </a:r>
            <a:endParaRPr lang="ru-RU" sz="3600" smtClean="0"/>
          </a:p>
        </p:txBody>
      </p:sp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381000" y="1371600"/>
            <a:ext cx="8458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/>
              <a:t>MD5 Authorization </a:t>
            </a:r>
            <a:r>
              <a:rPr lang="en-US"/>
              <a:t>with Spring Security</a:t>
            </a:r>
            <a:endParaRPr lang="ru-RU"/>
          </a:p>
        </p:txBody>
      </p:sp>
      <p:pic>
        <p:nvPicPr>
          <p:cNvPr id="34823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43200" y="3810000"/>
            <a:ext cx="4191000" cy="195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4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1981200"/>
            <a:ext cx="7239000" cy="144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8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8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8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8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smtClean="0"/>
              <a:t>Vacancy page</a:t>
            </a:r>
            <a:endParaRPr lang="ru-RU" smtClean="0"/>
          </a:p>
        </p:txBody>
      </p:sp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828800"/>
            <a:ext cx="7086600" cy="318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5" name="Text Box 5"/>
          <p:cNvSpPr txBox="1">
            <a:spLocks noChangeArrowheads="1"/>
          </p:cNvSpPr>
          <p:nvPr/>
        </p:nvSpPr>
        <p:spPr bwMode="auto">
          <a:xfrm>
            <a:off x="381000" y="1371600"/>
            <a:ext cx="8458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/>
              <a:t>Vacancy page </a:t>
            </a:r>
            <a:r>
              <a:rPr lang="en-US"/>
              <a:t>added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sz="3600" smtClean="0">
                <a:latin typeface="Arial" charset="0"/>
              </a:rPr>
              <a:t>Statistics </a:t>
            </a:r>
            <a:r>
              <a:rPr sz="3600" b="0" smtClean="0">
                <a:latin typeface="Arial" charset="0"/>
              </a:rPr>
              <a:t>improvements</a:t>
            </a:r>
            <a:endParaRPr lang="ru-RU" sz="3600" b="0" smtClean="0">
              <a:latin typeface="Arial" charset="0"/>
            </a:endParaRPr>
          </a:p>
        </p:txBody>
      </p:sp>
      <p:sp>
        <p:nvSpPr>
          <p:cNvPr id="37893" name="Text Box 5"/>
          <p:cNvSpPr txBox="1">
            <a:spLocks noChangeArrowheads="1"/>
          </p:cNvSpPr>
          <p:nvPr/>
        </p:nvSpPr>
        <p:spPr bwMode="auto">
          <a:xfrm>
            <a:off x="381000" y="1371600"/>
            <a:ext cx="8458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/>
              <a:t>Statistics page </a:t>
            </a:r>
            <a:r>
              <a:rPr lang="en-US"/>
              <a:t>business logic improvements</a:t>
            </a:r>
            <a:endParaRPr lang="ru-RU"/>
          </a:p>
        </p:txBody>
      </p:sp>
      <p:pic>
        <p:nvPicPr>
          <p:cNvPr id="37894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752600"/>
            <a:ext cx="4495800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5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14800" y="3657600"/>
            <a:ext cx="4772025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6" name="AutoShape 8"/>
          <p:cNvSpPr>
            <a:spLocks noChangeArrowheads="1"/>
          </p:cNvSpPr>
          <p:nvPr/>
        </p:nvSpPr>
        <p:spPr bwMode="auto">
          <a:xfrm>
            <a:off x="5562600" y="2057400"/>
            <a:ext cx="2667000" cy="1066800"/>
          </a:xfrm>
          <a:prstGeom prst="leftArrow">
            <a:avLst>
              <a:gd name="adj1" fmla="val 50000"/>
              <a:gd name="adj2" fmla="val 62500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37897" name="AutoShape 9"/>
          <p:cNvSpPr>
            <a:spLocks noChangeArrowheads="1"/>
          </p:cNvSpPr>
          <p:nvPr/>
        </p:nvSpPr>
        <p:spPr bwMode="auto">
          <a:xfrm>
            <a:off x="762000" y="4572000"/>
            <a:ext cx="2743200" cy="1219200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ru-RU"/>
          </a:p>
        </p:txBody>
      </p:sp>
      <p:sp>
        <p:nvSpPr>
          <p:cNvPr id="37899" name="Text Box 11"/>
          <p:cNvSpPr txBox="1">
            <a:spLocks noChangeArrowheads="1"/>
          </p:cNvSpPr>
          <p:nvPr/>
        </p:nvSpPr>
        <p:spPr bwMode="auto">
          <a:xfrm>
            <a:off x="1447800" y="5029200"/>
            <a:ext cx="1066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NEW</a:t>
            </a:r>
            <a:endParaRPr lang="ru-RU" b="1"/>
          </a:p>
        </p:txBody>
      </p:sp>
      <p:sp>
        <p:nvSpPr>
          <p:cNvPr id="37900" name="Text Box 12"/>
          <p:cNvSpPr txBox="1">
            <a:spLocks noChangeArrowheads="1"/>
          </p:cNvSpPr>
          <p:nvPr/>
        </p:nvSpPr>
        <p:spPr bwMode="auto">
          <a:xfrm>
            <a:off x="6781800" y="2362200"/>
            <a:ext cx="1066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OLD</a:t>
            </a:r>
            <a:endParaRPr lang="ru-RU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8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78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8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8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8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8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7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7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6" grpId="0" animBg="1"/>
      <p:bldP spid="37897" grpId="0" animBg="1"/>
      <p:bldP spid="37899" grpId="0"/>
      <p:bldP spid="3790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sz="3600" smtClean="0">
                <a:latin typeface="Arial" charset="0"/>
              </a:rPr>
              <a:t>Statistics page </a:t>
            </a:r>
            <a:r>
              <a:rPr sz="3600" b="0" smtClean="0">
                <a:latin typeface="Arial" charset="0"/>
              </a:rPr>
              <a:t>redesign</a:t>
            </a:r>
            <a:endParaRPr lang="ru-RU" sz="3600" b="0" smtClean="0">
              <a:latin typeface="Arial" charset="0"/>
            </a:endParaRPr>
          </a:p>
        </p:txBody>
      </p:sp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381000" y="1371600"/>
            <a:ext cx="8458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/>
              <a:t>Statistics page </a:t>
            </a:r>
            <a:r>
              <a:rPr lang="en-US"/>
              <a:t>redesign using jQuery DataTable</a:t>
            </a:r>
            <a:endParaRPr lang="ru-RU"/>
          </a:p>
        </p:txBody>
      </p:sp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828800"/>
            <a:ext cx="7239000" cy="427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sz="3600" smtClean="0">
                <a:latin typeface="Arial" charset="0"/>
              </a:rPr>
              <a:t>CVTracker Tasks</a:t>
            </a:r>
            <a:endParaRPr lang="ru-RU" sz="3600" smtClean="0">
              <a:latin typeface="Arial" charset="0"/>
            </a:endParaRPr>
          </a:p>
        </p:txBody>
      </p:sp>
      <p:sp>
        <p:nvSpPr>
          <p:cNvPr id="37893" name="Text Box 5"/>
          <p:cNvSpPr txBox="1">
            <a:spLocks noChangeArrowheads="1"/>
          </p:cNvSpPr>
          <p:nvPr/>
        </p:nvSpPr>
        <p:spPr bwMode="auto">
          <a:xfrm>
            <a:off x="381000" y="1371600"/>
            <a:ext cx="8458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CVTracker </a:t>
            </a:r>
            <a:r>
              <a:rPr lang="en-US" b="1"/>
              <a:t>User’s Manual</a:t>
            </a:r>
            <a:endParaRPr lang="ru-RU"/>
          </a:p>
        </p:txBody>
      </p:sp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793875"/>
            <a:ext cx="5867400" cy="405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8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00300" y="1435100"/>
            <a:ext cx="5972175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37" name="Title 2"/>
          <p:cNvSpPr>
            <a:spLocks/>
          </p:cNvSpPr>
          <p:nvPr/>
        </p:nvSpPr>
        <p:spPr bwMode="auto">
          <a:xfrm>
            <a:off x="304800" y="152400"/>
            <a:ext cx="8229600" cy="914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3600" b="1">
                <a:solidFill>
                  <a:srgbClr val="32469A"/>
                </a:solidFill>
                <a:cs typeface="Segoe UI" pitchFamily="34" charset="0"/>
              </a:rPr>
              <a:t>Volodymyr Ostapiv: About</a:t>
            </a:r>
            <a:endParaRPr lang="ru-RU" sz="3600" b="1">
              <a:solidFill>
                <a:srgbClr val="32469A"/>
              </a:solidFill>
              <a:cs typeface="Segoe UI" pitchFamily="34" charset="0"/>
            </a:endParaRPr>
          </a:p>
        </p:txBody>
      </p:sp>
      <p:pic>
        <p:nvPicPr>
          <p:cNvPr id="27663" name="Picture 1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447800"/>
            <a:ext cx="4419600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35" name="Picture 2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3810000"/>
            <a:ext cx="7620000" cy="218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3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>
                <a:latin typeface="Arial" charset="0"/>
                <a:cs typeface="Arial" charset="0"/>
              </a:rPr>
              <a:t>CVTracker: summary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953000"/>
          </a:xfrm>
        </p:spPr>
        <p:txBody>
          <a:bodyPr/>
          <a:lstStyle/>
          <a:p>
            <a:pPr marL="0" indent="0">
              <a:buFont typeface="Calibri" pitchFamily="34" charset="0"/>
              <a:buNone/>
            </a:pPr>
            <a:r>
              <a:rPr lang="en-US" b="1" i="1" u="sng" smtClean="0">
                <a:solidFill>
                  <a:srgbClr val="95B3D7"/>
                </a:solidFill>
                <a:latin typeface="Arial" charset="0"/>
                <a:cs typeface="Arial" charset="0"/>
              </a:rPr>
              <a:t>What I have done:</a:t>
            </a:r>
          </a:p>
          <a:p>
            <a:pPr marL="0" indent="0">
              <a:buFont typeface="Calibri" pitchFamily="34" charset="0"/>
              <a:buNone/>
            </a:pPr>
            <a:endParaRPr lang="en-US" b="1" i="1" u="sng" smtClean="0">
              <a:solidFill>
                <a:srgbClr val="95B3D7"/>
              </a:solidFill>
              <a:latin typeface="Arial" charset="0"/>
              <a:cs typeface="Arial" charset="0"/>
            </a:endParaRPr>
          </a:p>
          <a:p>
            <a:pPr marL="0" indent="0">
              <a:buFont typeface="Calibri" pitchFamily="34" charset="0"/>
              <a:buNone/>
            </a:pPr>
            <a:r>
              <a:rPr lang="en-US" sz="2800" smtClean="0">
                <a:latin typeface="Arial" charset="0"/>
                <a:cs typeface="Arial" charset="0"/>
              </a:rPr>
              <a:t>Pop-Up window with resume preview;</a:t>
            </a:r>
          </a:p>
          <a:p>
            <a:pPr marL="0" indent="0"/>
            <a:r>
              <a:rPr lang="en-US" sz="2800" smtClean="0">
                <a:latin typeface="Arial" charset="0"/>
                <a:cs typeface="Arial" charset="0"/>
              </a:rPr>
              <a:t>CVTracker MD5 authorization;</a:t>
            </a:r>
          </a:p>
          <a:p>
            <a:pPr marL="0" indent="0"/>
            <a:r>
              <a:rPr lang="en-US" sz="2800" smtClean="0">
                <a:latin typeface="Arial" charset="0"/>
                <a:cs typeface="Arial" charset="0"/>
              </a:rPr>
              <a:t>Error messages;</a:t>
            </a:r>
          </a:p>
          <a:p>
            <a:pPr marL="0" indent="0"/>
            <a:r>
              <a:rPr lang="en-US" sz="2800" smtClean="0">
                <a:latin typeface="Arial" charset="0"/>
                <a:cs typeface="Arial" charset="0"/>
              </a:rPr>
              <a:t>Statistics business logic improvement;</a:t>
            </a:r>
          </a:p>
          <a:p>
            <a:pPr marL="0" indent="0"/>
            <a:r>
              <a:rPr lang="en-US" sz="2800" smtClean="0">
                <a:latin typeface="Arial" charset="0"/>
                <a:cs typeface="Arial" charset="0"/>
              </a:rPr>
              <a:t>Statistics page redesign;</a:t>
            </a:r>
          </a:p>
          <a:p>
            <a:pPr marL="0" indent="0"/>
            <a:r>
              <a:rPr lang="en-US" sz="2800" smtClean="0">
                <a:latin typeface="Arial" charset="0"/>
                <a:cs typeface="Arial" charset="0"/>
              </a:rPr>
              <a:t>Implementing vacancy page functionality;</a:t>
            </a:r>
          </a:p>
          <a:p>
            <a:pPr marL="0" indent="0"/>
            <a:r>
              <a:rPr lang="en-US" sz="2800" smtClean="0">
                <a:latin typeface="Arial" charset="0"/>
                <a:cs typeface="Arial" charset="0"/>
              </a:rPr>
              <a:t>CVTracker user’s manual</a:t>
            </a:r>
          </a:p>
          <a:p>
            <a:pPr marL="0" indent="0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2948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smtClean="0"/>
              <a:t>Questions, please…</a:t>
            </a:r>
            <a:endParaRPr lang="ru-RU" smtClean="0"/>
          </a:p>
        </p:txBody>
      </p:sp>
      <p:pic>
        <p:nvPicPr>
          <p:cNvPr id="30722" name="Picture 5" descr="blue_question_mark_clip_art_1684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0800" y="1600200"/>
            <a:ext cx="4048125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smtClean="0">
                <a:latin typeface="Arial" charset="0"/>
                <a:cs typeface="Arial" charset="0"/>
              </a:rPr>
              <a:t>About me</a:t>
            </a:r>
          </a:p>
        </p:txBody>
      </p:sp>
      <p:sp>
        <p:nvSpPr>
          <p:cNvPr id="31746" name="Content Placeholder 3"/>
          <p:cNvSpPr>
            <a:spLocks noGrp="1"/>
          </p:cNvSpPr>
          <p:nvPr>
            <p:ph idx="4294967295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>
              <a:lnSpc>
                <a:spcPct val="150000"/>
              </a:lnSpc>
              <a:buClrTx/>
              <a:buFont typeface="Calibri" pitchFamily="34" charset="0"/>
              <a:buNone/>
            </a:pPr>
            <a:r>
              <a:rPr lang="en-US" sz="2400" smtClean="0">
                <a:solidFill>
                  <a:srgbClr val="000000"/>
                </a:solidFill>
                <a:latin typeface="Arial" charset="0"/>
                <a:cs typeface="Arial" charset="0"/>
              </a:rPr>
              <a:t>My name is Olga Svyryd.</a:t>
            </a:r>
          </a:p>
          <a:p>
            <a:pPr>
              <a:lnSpc>
                <a:spcPct val="150000"/>
              </a:lnSpc>
              <a:buClrTx/>
              <a:buFont typeface="Calibri" pitchFamily="34" charset="0"/>
              <a:buNone/>
            </a:pPr>
            <a:r>
              <a:rPr lang="en-US" sz="2400" smtClean="0">
                <a:solidFill>
                  <a:srgbClr val="000000"/>
                </a:solidFill>
                <a:latin typeface="Arial" charset="0"/>
                <a:cs typeface="Arial" charset="0"/>
              </a:rPr>
              <a:t>I am 24 years old.</a:t>
            </a:r>
          </a:p>
          <a:p>
            <a:pPr>
              <a:lnSpc>
                <a:spcPct val="150000"/>
              </a:lnSpc>
              <a:buClrTx/>
              <a:buFont typeface="Calibri" pitchFamily="34" charset="0"/>
              <a:buNone/>
            </a:pPr>
            <a:r>
              <a:rPr lang="en-US" sz="2400" smtClean="0">
                <a:solidFill>
                  <a:srgbClr val="000000"/>
                </a:solidFill>
                <a:latin typeface="Arial" charset="0"/>
                <a:cs typeface="Arial" charset="0"/>
              </a:rPr>
              <a:t>Professional education: P</a:t>
            </a:r>
            <a:r>
              <a:rPr lang="en-US" sz="2400" smtClean="0">
                <a:latin typeface="Arial" charset="0"/>
                <a:cs typeface="Arial" charset="0"/>
              </a:rPr>
              <a:t>recarpathian National University.</a:t>
            </a:r>
            <a:endParaRPr lang="en-US" sz="2400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lnSpc>
                <a:spcPct val="150000"/>
              </a:lnSpc>
              <a:buClrTx/>
              <a:buFont typeface="Calibri" pitchFamily="34" charset="0"/>
              <a:buNone/>
            </a:pPr>
            <a:r>
              <a:rPr lang="en-US" sz="2400" smtClean="0">
                <a:solidFill>
                  <a:srgbClr val="000000"/>
                </a:solidFill>
                <a:latin typeface="Arial" charset="0"/>
                <a:cs typeface="Arial" charset="0"/>
              </a:rPr>
              <a:t>Department : Accounting and Audit.</a:t>
            </a:r>
          </a:p>
          <a:p>
            <a:pPr>
              <a:lnSpc>
                <a:spcPct val="150000"/>
              </a:lnSpc>
              <a:buClrTx/>
              <a:buFont typeface="Calibri" pitchFamily="34" charset="0"/>
              <a:buNone/>
            </a:pPr>
            <a:r>
              <a:rPr lang="en-US" sz="2400" smtClean="0">
                <a:solidFill>
                  <a:srgbClr val="000000"/>
                </a:solidFill>
                <a:latin typeface="Arial" charset="0"/>
                <a:cs typeface="Arial" charset="0"/>
              </a:rPr>
              <a:t>I like: </a:t>
            </a:r>
          </a:p>
          <a:p>
            <a:endParaRPr lang="en-US" sz="2400" smtClean="0">
              <a:latin typeface="Arial" charset="0"/>
              <a:cs typeface="Arial" charset="0"/>
            </a:endParaRPr>
          </a:p>
        </p:txBody>
      </p:sp>
      <p:pic>
        <p:nvPicPr>
          <p:cNvPr id="31747" name="Picture 5" descr="D:\imag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0400" y="4876800"/>
            <a:ext cx="1720850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8" name="Picture 3" descr="D:\image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52600" y="3962400"/>
            <a:ext cx="1690688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9" name="Picture 6" descr="D:\images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00600" y="3962400"/>
            <a:ext cx="1773238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0" name="Picture 2" descr="D:\images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24600" y="4953000"/>
            <a:ext cx="1828800" cy="1258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1" name="Picture 2" descr="D:\images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172075" y="1390650"/>
            <a:ext cx="2981325" cy="135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smtClean="0">
                <a:latin typeface="Arial" charset="0"/>
                <a:cs typeface="Arial" charset="0"/>
              </a:rPr>
              <a:t>Web-Server</a:t>
            </a:r>
          </a:p>
        </p:txBody>
      </p:sp>
      <p:pic>
        <p:nvPicPr>
          <p:cNvPr id="32770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0163" y="3429000"/>
            <a:ext cx="6775450" cy="287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304800"/>
            <a:ext cx="904875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2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19200"/>
            <a:ext cx="8229600" cy="5181600"/>
          </a:xfrm>
        </p:spPr>
        <p:txBody>
          <a:bodyPr/>
          <a:lstStyle/>
          <a:p>
            <a:pPr marL="285750" indent="-285750"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2000" b="1" smtClean="0">
                <a:latin typeface="Arial" charset="0"/>
                <a:cs typeface="Arial" charset="0"/>
              </a:rPr>
              <a:t>Web-Server core </a:t>
            </a:r>
            <a:r>
              <a:rPr lang="en-US" sz="2000" smtClean="0">
                <a:latin typeface="Arial" charset="0"/>
                <a:cs typeface="Arial" charset="0"/>
              </a:rPr>
              <a:t>(</a:t>
            </a:r>
            <a:r>
              <a:rPr lang="en-US" sz="2000" i="1" smtClean="0">
                <a:latin typeface="Arial" charset="0"/>
                <a:cs typeface="Arial" charset="0"/>
              </a:rPr>
              <a:t>managing pool of threads,  socket’s connection, request getting and response sending logic implementation</a:t>
            </a:r>
            <a:r>
              <a:rPr lang="en-US" sz="2000" smtClean="0">
                <a:latin typeface="Arial" charset="0"/>
                <a:cs typeface="Arial" charset="0"/>
              </a:rPr>
              <a:t>);</a:t>
            </a:r>
          </a:p>
          <a:p>
            <a:pPr marL="285750" indent="-285750"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2000" b="1" smtClean="0">
                <a:latin typeface="Arial" charset="0"/>
                <a:cs typeface="Arial" charset="0"/>
              </a:rPr>
              <a:t>User Interface</a:t>
            </a:r>
            <a:r>
              <a:rPr lang="en-US" sz="2000" smtClean="0">
                <a:latin typeface="Arial" charset="0"/>
                <a:cs typeface="Arial" charset="0"/>
              </a:rPr>
              <a:t>;</a:t>
            </a:r>
          </a:p>
          <a:p>
            <a:pPr marL="285750" indent="-285750"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2000" b="1" smtClean="0">
                <a:latin typeface="Arial" charset="0"/>
                <a:cs typeface="Arial" charset="0"/>
              </a:rPr>
              <a:t>Sessions support</a:t>
            </a:r>
            <a:r>
              <a:rPr lang="en-US" sz="2000" smtClean="0">
                <a:latin typeface="Arial" charset="0"/>
                <a:cs typeface="Arial" charset="0"/>
              </a:rPr>
              <a:t> and saving data in session scope;</a:t>
            </a:r>
          </a:p>
          <a:p>
            <a:pPr marL="285750" indent="-285750"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2000" b="1" smtClean="0">
                <a:latin typeface="Arial" charset="0"/>
                <a:cs typeface="Arial" charset="0"/>
              </a:rPr>
              <a:t>Writing logs </a:t>
            </a:r>
            <a:r>
              <a:rPr lang="en-US" sz="2000" smtClean="0">
                <a:latin typeface="Arial" charset="0"/>
                <a:cs typeface="Arial" charset="0"/>
              </a:rPr>
              <a:t>into database</a:t>
            </a:r>
            <a:r>
              <a:rPr lang="en-US" sz="2000" i="1" smtClean="0">
                <a:latin typeface="Arial" charset="0"/>
                <a:cs typeface="Arial" charset="0"/>
              </a:rPr>
              <a:t>(using log4j</a:t>
            </a:r>
            <a:r>
              <a:rPr lang="en-US" sz="2000" smtClean="0">
                <a:latin typeface="Arial" charset="0"/>
                <a:cs typeface="Arial" charset="0"/>
              </a:rPr>
              <a:t>);</a:t>
            </a:r>
          </a:p>
          <a:p>
            <a:pPr marL="285750" indent="-285750">
              <a:buClr>
                <a:schemeClr val="tx2"/>
              </a:buClr>
              <a:buFont typeface="Wingdings" pitchFamily="2" charset="2"/>
              <a:buChar char="§"/>
            </a:pPr>
            <a:r>
              <a:rPr lang="en-US" sz="2000" b="1" smtClean="0">
                <a:latin typeface="Arial" charset="0"/>
                <a:cs typeface="Arial" charset="0"/>
              </a:rPr>
              <a:t>Configuration Web-Server</a:t>
            </a:r>
            <a:r>
              <a:rPr lang="en-US" sz="2000" smtClean="0">
                <a:latin typeface="Arial" charset="0"/>
                <a:cs typeface="Arial" charset="0"/>
              </a:rPr>
              <a:t> from xml file.</a:t>
            </a:r>
          </a:p>
          <a:p>
            <a:pPr marL="285750" indent="-285750">
              <a:buClr>
                <a:schemeClr val="tx2"/>
              </a:buClr>
              <a:buFont typeface="Wingdings" pitchFamily="2" charset="2"/>
              <a:buChar char="§"/>
            </a:pPr>
            <a:endParaRPr lang="en-US" sz="2000" smtClean="0">
              <a:latin typeface="Arial" charset="0"/>
              <a:cs typeface="Arial" charset="0"/>
            </a:endParaRPr>
          </a:p>
          <a:p>
            <a:pPr marL="285750" indent="-285750">
              <a:buFont typeface="Calibri" pitchFamily="34" charset="0"/>
              <a:buNone/>
            </a:pPr>
            <a:endParaRPr lang="en-US" sz="2000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sz="3600" smtClean="0">
                <a:latin typeface="Arial" charset="0"/>
                <a:cs typeface="Arial" charset="0"/>
              </a:rPr>
              <a:t>CVTracker, settings view</a:t>
            </a:r>
            <a:br>
              <a:rPr sz="3600" smtClean="0">
                <a:latin typeface="Arial" charset="0"/>
                <a:cs typeface="Arial" charset="0"/>
              </a:rPr>
            </a:br>
            <a:r>
              <a:rPr sz="1800" smtClean="0">
                <a:solidFill>
                  <a:srgbClr val="0070C0"/>
                </a:solidFill>
                <a:latin typeface="Arial" charset="0"/>
                <a:cs typeface="Arial" charset="0"/>
              </a:rPr>
              <a:t>JSP, JSTL, Spring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447800"/>
            <a:ext cx="8229600" cy="487680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90000"/>
              </a:lnSpc>
              <a:buFont typeface="Calibri" pitchFamily="34" charset="0"/>
              <a:buNone/>
              <a:defRPr/>
            </a:pPr>
            <a:r>
              <a:rPr lang="en-US" sz="2800" b="1" dirty="0" smtClean="0">
                <a:latin typeface="Arial" charset="0"/>
                <a:cs typeface="Arial" charset="0"/>
              </a:rPr>
              <a:t>Problem</a:t>
            </a:r>
            <a:r>
              <a:rPr lang="en-US" sz="2800" dirty="0" smtClean="0">
                <a:latin typeface="Arial" charset="0"/>
                <a:cs typeface="Arial" charset="0"/>
              </a:rPr>
              <a:t> – new locations couldn’t be added.</a:t>
            </a:r>
          </a:p>
          <a:p>
            <a:pPr>
              <a:lnSpc>
                <a:spcPct val="90000"/>
              </a:lnSpc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lnSpc>
                <a:spcPct val="90000"/>
              </a:lnSpc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lnSpc>
                <a:spcPct val="90000"/>
              </a:lnSpc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lnSpc>
                <a:spcPct val="90000"/>
              </a:lnSpc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lnSpc>
                <a:spcPct val="90000"/>
              </a:lnSpc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lnSpc>
                <a:spcPct val="90000"/>
              </a:lnSpc>
              <a:defRPr/>
            </a:pPr>
            <a:endParaRPr lang="en-US" sz="2800" b="1" dirty="0" smtClean="0">
              <a:latin typeface="Arial" charset="0"/>
              <a:cs typeface="Arial" charset="0"/>
            </a:endParaRPr>
          </a:p>
          <a:p>
            <a:pPr marL="0" indent="0">
              <a:lnSpc>
                <a:spcPct val="90000"/>
              </a:lnSpc>
              <a:buFont typeface="Calibri" pitchFamily="34" charset="0"/>
              <a:buNone/>
              <a:defRPr/>
            </a:pPr>
            <a:endParaRPr lang="en-US" sz="2800" b="1" dirty="0" smtClean="0">
              <a:latin typeface="Arial" charset="0"/>
              <a:cs typeface="Arial" charset="0"/>
            </a:endParaRPr>
          </a:p>
          <a:p>
            <a:pPr marL="0" indent="0">
              <a:lnSpc>
                <a:spcPct val="90000"/>
              </a:lnSpc>
              <a:buFont typeface="Calibri" pitchFamily="34" charset="0"/>
              <a:buNone/>
              <a:defRPr/>
            </a:pPr>
            <a:endParaRPr lang="en-US" sz="2800" b="1" dirty="0">
              <a:latin typeface="Arial" charset="0"/>
              <a:cs typeface="Arial" charset="0"/>
            </a:endParaRPr>
          </a:p>
          <a:p>
            <a:pPr marL="0" indent="0">
              <a:lnSpc>
                <a:spcPct val="90000"/>
              </a:lnSpc>
              <a:buFont typeface="Calibri" pitchFamily="34" charset="0"/>
              <a:buNone/>
              <a:defRPr/>
            </a:pPr>
            <a:endParaRPr lang="en-US" sz="2800" b="1" dirty="0" smtClean="0">
              <a:latin typeface="Arial" charset="0"/>
              <a:cs typeface="Arial" charset="0"/>
            </a:endParaRPr>
          </a:p>
          <a:p>
            <a:pPr marL="0" indent="0">
              <a:lnSpc>
                <a:spcPct val="90000"/>
              </a:lnSpc>
              <a:buFont typeface="Calibri" pitchFamily="34" charset="0"/>
              <a:buNone/>
              <a:defRPr/>
            </a:pPr>
            <a:endParaRPr lang="en-US" sz="2800" b="1" dirty="0">
              <a:latin typeface="Arial" charset="0"/>
              <a:cs typeface="Arial" charset="0"/>
            </a:endParaRPr>
          </a:p>
          <a:p>
            <a:pPr marL="0" indent="0">
              <a:lnSpc>
                <a:spcPct val="90000"/>
              </a:lnSpc>
              <a:buFont typeface="Calibri" pitchFamily="34" charset="0"/>
              <a:buNone/>
              <a:defRPr/>
            </a:pPr>
            <a:r>
              <a:rPr lang="en-US" sz="2800" b="1" dirty="0" smtClean="0">
                <a:latin typeface="Arial" charset="0"/>
                <a:cs typeface="Arial" charset="0"/>
              </a:rPr>
              <a:t>Solution</a:t>
            </a:r>
            <a:r>
              <a:rPr lang="en-US" sz="2800" dirty="0" smtClean="0">
                <a:latin typeface="Arial" charset="0"/>
                <a:cs typeface="Arial" charset="0"/>
              </a:rPr>
              <a:t> </a:t>
            </a:r>
            <a:r>
              <a:rPr lang="en-US" sz="2800" dirty="0">
                <a:latin typeface="Arial" charset="0"/>
                <a:cs typeface="Arial" charset="0"/>
              </a:rPr>
              <a:t>– changing logic of saving city. </a:t>
            </a:r>
          </a:p>
        </p:txBody>
      </p:sp>
      <p:pic>
        <p:nvPicPr>
          <p:cNvPr id="3379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2065338"/>
            <a:ext cx="5410200" cy="330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sz="3600" smtClean="0">
                <a:latin typeface="Arial" charset="0"/>
                <a:cs typeface="Arial" charset="0"/>
              </a:rPr>
              <a:t>CVTracker, resumes duplication</a:t>
            </a:r>
            <a:br>
              <a:rPr sz="3600" smtClean="0">
                <a:latin typeface="Arial" charset="0"/>
                <a:cs typeface="Arial" charset="0"/>
              </a:rPr>
            </a:br>
            <a:r>
              <a:rPr sz="1800" smtClean="0">
                <a:solidFill>
                  <a:srgbClr val="0070C0"/>
                </a:solidFill>
                <a:latin typeface="Arial" charset="0"/>
                <a:cs typeface="Arial" charset="0"/>
              </a:rPr>
              <a:t>Hibernate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447800"/>
            <a:ext cx="8229600" cy="487680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Font typeface="Calibri" pitchFamily="34" charset="0"/>
              <a:buNone/>
              <a:defRPr/>
            </a:pPr>
            <a:r>
              <a:rPr lang="en-US" sz="2400" b="1" dirty="0">
                <a:latin typeface="Arial" charset="0"/>
                <a:cs typeface="Arial" charset="0"/>
              </a:rPr>
              <a:t>Problem</a:t>
            </a:r>
            <a:r>
              <a:rPr lang="en-US" sz="2400" dirty="0">
                <a:latin typeface="Arial" charset="0"/>
                <a:cs typeface="Arial" charset="0"/>
              </a:rPr>
              <a:t> – resume duplication during representation in main table</a:t>
            </a:r>
            <a:r>
              <a:rPr lang="en-US" sz="2400" dirty="0" smtClean="0">
                <a:latin typeface="Arial" charset="0"/>
                <a:cs typeface="Arial" charset="0"/>
              </a:rPr>
              <a:t>.</a:t>
            </a:r>
          </a:p>
          <a:p>
            <a:pPr marL="0" indent="0">
              <a:lnSpc>
                <a:spcPct val="90000"/>
              </a:lnSpc>
              <a:buFont typeface="Calibri" pitchFamily="34" charset="0"/>
              <a:buNone/>
              <a:defRPr/>
            </a:pPr>
            <a:endParaRPr lang="en-US" sz="2400" dirty="0">
              <a:latin typeface="Arial" charset="0"/>
              <a:cs typeface="Arial" charset="0"/>
            </a:endParaRPr>
          </a:p>
          <a:p>
            <a:pPr marL="0" indent="0">
              <a:lnSpc>
                <a:spcPct val="90000"/>
              </a:lnSpc>
              <a:buFont typeface="Calibri" pitchFamily="34" charset="0"/>
              <a:buNone/>
              <a:defRPr/>
            </a:pPr>
            <a:endParaRPr lang="en-US" sz="3000" dirty="0" smtClean="0">
              <a:latin typeface="Arial" charset="0"/>
              <a:cs typeface="Arial" charset="0"/>
            </a:endParaRPr>
          </a:p>
          <a:p>
            <a:pPr>
              <a:lnSpc>
                <a:spcPct val="90000"/>
              </a:lnSpc>
              <a:defRPr/>
            </a:pPr>
            <a:endParaRPr lang="en-US" sz="3000" dirty="0" smtClean="0">
              <a:latin typeface="Arial" charset="0"/>
              <a:cs typeface="Arial" charset="0"/>
            </a:endParaRPr>
          </a:p>
          <a:p>
            <a:pPr>
              <a:lnSpc>
                <a:spcPct val="90000"/>
              </a:lnSpc>
              <a:defRPr/>
            </a:pPr>
            <a:endParaRPr lang="en-US" sz="3000" dirty="0" smtClean="0">
              <a:latin typeface="Arial" charset="0"/>
              <a:cs typeface="Arial" charset="0"/>
            </a:endParaRPr>
          </a:p>
          <a:p>
            <a:pPr marL="0" indent="0">
              <a:lnSpc>
                <a:spcPct val="90000"/>
              </a:lnSpc>
              <a:buFont typeface="Calibri" pitchFamily="34" charset="0"/>
              <a:buNone/>
              <a:defRPr/>
            </a:pPr>
            <a:endParaRPr lang="en-US" sz="2400" b="1" dirty="0" smtClean="0">
              <a:latin typeface="Arial" charset="0"/>
              <a:cs typeface="Arial" charset="0"/>
            </a:endParaRPr>
          </a:p>
          <a:p>
            <a:pPr marL="0" indent="0">
              <a:lnSpc>
                <a:spcPct val="90000"/>
              </a:lnSpc>
              <a:buFont typeface="Calibri" pitchFamily="34" charset="0"/>
              <a:buNone/>
              <a:defRPr/>
            </a:pPr>
            <a:r>
              <a:rPr lang="en-US" sz="2400" b="1" dirty="0" smtClean="0">
                <a:latin typeface="Arial" charset="0"/>
                <a:cs typeface="Arial" charset="0"/>
              </a:rPr>
              <a:t>Solution</a:t>
            </a:r>
            <a:r>
              <a:rPr lang="en-US" sz="2400" dirty="0" smtClean="0">
                <a:latin typeface="Arial" charset="0"/>
                <a:cs typeface="Arial" charset="0"/>
              </a:rPr>
              <a:t> </a:t>
            </a:r>
            <a:r>
              <a:rPr lang="en-US" sz="2400" dirty="0">
                <a:latin typeface="Arial" charset="0"/>
                <a:cs typeface="Arial" charset="0"/>
              </a:rPr>
              <a:t>– adding ‘</a:t>
            </a:r>
            <a:r>
              <a:rPr lang="en-US" sz="2400" i="1" dirty="0">
                <a:latin typeface="Arial" charset="0"/>
                <a:cs typeface="Arial" charset="0"/>
              </a:rPr>
              <a:t>distinct</a:t>
            </a:r>
            <a:r>
              <a:rPr lang="en-US" sz="2400" dirty="0">
                <a:latin typeface="Arial" charset="0"/>
                <a:cs typeface="Arial" charset="0"/>
              </a:rPr>
              <a:t>’ statement into Hibernate query.</a:t>
            </a:r>
          </a:p>
          <a:p>
            <a:pPr marL="0" indent="0">
              <a:lnSpc>
                <a:spcPct val="90000"/>
              </a:lnSpc>
              <a:buFont typeface="Calibri" pitchFamily="34" charset="0"/>
              <a:buNone/>
              <a:defRPr/>
            </a:pPr>
            <a:endParaRPr lang="en-US" sz="3000" dirty="0" smtClean="0">
              <a:latin typeface="Arial" charset="0"/>
              <a:cs typeface="Arial" charset="0"/>
            </a:endParaRPr>
          </a:p>
          <a:p>
            <a:pPr>
              <a:lnSpc>
                <a:spcPct val="90000"/>
              </a:lnSpc>
              <a:defRPr/>
            </a:pPr>
            <a:endParaRPr lang="en-US" sz="3000" b="1" dirty="0" smtClean="0">
              <a:latin typeface="Arial" charset="0"/>
              <a:cs typeface="Arial" charset="0"/>
            </a:endParaRPr>
          </a:p>
          <a:p>
            <a:pPr marL="0" indent="0">
              <a:lnSpc>
                <a:spcPct val="90000"/>
              </a:lnSpc>
              <a:buFont typeface="Calibri" pitchFamily="34" charset="0"/>
              <a:buNone/>
              <a:defRPr/>
            </a:pPr>
            <a:endParaRPr lang="en-US" sz="3000" dirty="0" smtClean="0">
              <a:latin typeface="Arial" charset="0"/>
              <a:cs typeface="Arial" charset="0"/>
            </a:endParaRPr>
          </a:p>
          <a:p>
            <a:pPr marL="0" indent="0">
              <a:lnSpc>
                <a:spcPct val="90000"/>
              </a:lnSpc>
              <a:buFont typeface="Calibri" pitchFamily="34" charset="0"/>
              <a:buNone/>
              <a:defRPr/>
            </a:pPr>
            <a:endParaRPr lang="en-US" sz="2000" b="1" dirty="0" smtClean="0">
              <a:latin typeface="Arial" charset="0"/>
              <a:cs typeface="Arial" charset="0"/>
            </a:endParaRPr>
          </a:p>
          <a:p>
            <a:pPr marL="0" indent="0">
              <a:lnSpc>
                <a:spcPct val="90000"/>
              </a:lnSpc>
              <a:buFont typeface="Calibri" pitchFamily="34" charset="0"/>
              <a:buNone/>
              <a:defRPr/>
            </a:pPr>
            <a:endParaRPr lang="en-US" sz="2000" b="1" dirty="0">
              <a:latin typeface="Arial" charset="0"/>
              <a:cs typeface="Arial" charset="0"/>
            </a:endParaRPr>
          </a:p>
          <a:p>
            <a:pPr marL="0" indent="0">
              <a:lnSpc>
                <a:spcPct val="90000"/>
              </a:lnSpc>
              <a:buFont typeface="Calibri" pitchFamily="34" charset="0"/>
              <a:buNone/>
              <a:defRPr/>
            </a:pPr>
            <a:endParaRPr lang="en-US" sz="2000" b="1" dirty="0" smtClean="0">
              <a:latin typeface="Arial" charset="0"/>
              <a:cs typeface="Arial" charset="0"/>
            </a:endParaRPr>
          </a:p>
          <a:p>
            <a:pPr marL="0" indent="0">
              <a:lnSpc>
                <a:spcPct val="90000"/>
              </a:lnSpc>
              <a:buFont typeface="Calibri" pitchFamily="34" charset="0"/>
              <a:buNone/>
              <a:defRPr/>
            </a:pPr>
            <a:endParaRPr lang="en-US" sz="3000" dirty="0" smtClean="0">
              <a:latin typeface="Arial" charset="0"/>
              <a:cs typeface="Arial" charset="0"/>
            </a:endParaRPr>
          </a:p>
        </p:txBody>
      </p:sp>
      <p:pic>
        <p:nvPicPr>
          <p:cNvPr id="3481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362200"/>
            <a:ext cx="8113713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5364163"/>
            <a:ext cx="8113713" cy="80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sz="3200" smtClean="0">
                <a:latin typeface="Arial" charset="0"/>
                <a:cs typeface="Arial" charset="0"/>
              </a:rPr>
              <a:t>CVTracker, letters parsing</a:t>
            </a:r>
            <a:br>
              <a:rPr sz="3200" smtClean="0">
                <a:latin typeface="Arial" charset="0"/>
                <a:cs typeface="Arial" charset="0"/>
              </a:rPr>
            </a:br>
            <a:r>
              <a:rPr sz="1800" smtClean="0">
                <a:solidFill>
                  <a:srgbClr val="0070C0"/>
                </a:solidFill>
                <a:latin typeface="Arial" charset="0"/>
                <a:cs typeface="Arial" charset="0"/>
              </a:rPr>
              <a:t>RegExps</a:t>
            </a:r>
          </a:p>
        </p:txBody>
      </p:sp>
      <p:sp>
        <p:nvSpPr>
          <p:cNvPr id="35842" name="Content Placeholder 2"/>
          <p:cNvSpPr>
            <a:spLocks noGrp="1"/>
          </p:cNvSpPr>
          <p:nvPr>
            <p:ph idx="4294967295"/>
          </p:nvPr>
        </p:nvSpPr>
        <p:spPr>
          <a:xfrm>
            <a:off x="457200" y="1447800"/>
            <a:ext cx="8229600" cy="4876800"/>
          </a:xfrm>
        </p:spPr>
        <p:txBody>
          <a:bodyPr/>
          <a:lstStyle/>
          <a:p>
            <a:pPr marL="0" indent="0">
              <a:buFont typeface="Calibri" pitchFamily="34" charset="0"/>
              <a:buNone/>
            </a:pPr>
            <a:r>
              <a:rPr lang="en-US" sz="2700" b="1" smtClean="0">
                <a:latin typeface="Arial" charset="0"/>
                <a:cs typeface="Arial" charset="0"/>
              </a:rPr>
              <a:t>Problem</a:t>
            </a:r>
            <a:r>
              <a:rPr lang="en-US" sz="2700" smtClean="0">
                <a:latin typeface="Arial" charset="0"/>
                <a:cs typeface="Arial" charset="0"/>
              </a:rPr>
              <a:t> – letters parsers worked not properly:</a:t>
            </a:r>
          </a:p>
          <a:p>
            <a:pPr marL="0" indent="0">
              <a:buFont typeface="Calibri" pitchFamily="34" charset="0"/>
              <a:buNone/>
            </a:pPr>
            <a:endParaRPr lang="en-US" sz="2700" smtClean="0">
              <a:latin typeface="Arial" charset="0"/>
              <a:cs typeface="Arial" charset="0"/>
            </a:endParaRPr>
          </a:p>
          <a:p>
            <a:pPr marL="0" indent="0">
              <a:buFont typeface="Calibri" pitchFamily="34" charset="0"/>
              <a:buNone/>
            </a:pPr>
            <a:endParaRPr lang="en-US" sz="2700" smtClean="0">
              <a:latin typeface="Arial" charset="0"/>
              <a:cs typeface="Arial" charset="0"/>
            </a:endParaRPr>
          </a:p>
          <a:p>
            <a:pPr marL="0" indent="0">
              <a:buFont typeface="Calibri" pitchFamily="34" charset="0"/>
              <a:buNone/>
            </a:pPr>
            <a:endParaRPr lang="en-US" sz="2700" smtClean="0">
              <a:latin typeface="Arial" charset="0"/>
              <a:cs typeface="Arial" charset="0"/>
            </a:endParaRPr>
          </a:p>
          <a:p>
            <a:pPr marL="0" indent="0">
              <a:buFont typeface="Calibri" pitchFamily="34" charset="0"/>
              <a:buNone/>
            </a:pPr>
            <a:endParaRPr lang="en-US" sz="2700" smtClean="0">
              <a:latin typeface="Arial" charset="0"/>
              <a:cs typeface="Arial" charset="0"/>
            </a:endParaRPr>
          </a:p>
          <a:p>
            <a:pPr marL="0" indent="0">
              <a:buFont typeface="Calibri" pitchFamily="34" charset="0"/>
              <a:buNone/>
            </a:pPr>
            <a:endParaRPr lang="en-US" sz="2700" smtClean="0">
              <a:latin typeface="Arial" charset="0"/>
              <a:cs typeface="Arial" charset="0"/>
            </a:endParaRPr>
          </a:p>
          <a:p>
            <a:pPr marL="0" indent="0">
              <a:buFont typeface="Calibri" pitchFamily="34" charset="0"/>
              <a:buNone/>
            </a:pPr>
            <a:endParaRPr lang="en-US" sz="2700" b="1" smtClean="0">
              <a:latin typeface="Arial" charset="0"/>
              <a:cs typeface="Arial" charset="0"/>
            </a:endParaRPr>
          </a:p>
          <a:p>
            <a:pPr marL="0" indent="0">
              <a:buFont typeface="Calibri" pitchFamily="34" charset="0"/>
              <a:buNone/>
            </a:pPr>
            <a:endParaRPr lang="en-US" sz="2700" b="1" smtClean="0">
              <a:latin typeface="Arial" charset="0"/>
              <a:cs typeface="Arial" charset="0"/>
            </a:endParaRPr>
          </a:p>
          <a:p>
            <a:pPr marL="0" indent="0">
              <a:buFont typeface="Calibri" pitchFamily="34" charset="0"/>
              <a:buNone/>
            </a:pPr>
            <a:r>
              <a:rPr lang="en-US" sz="2700" b="1" smtClean="0">
                <a:latin typeface="Arial" charset="0"/>
                <a:cs typeface="Arial" charset="0"/>
              </a:rPr>
              <a:t>Solution</a:t>
            </a:r>
            <a:r>
              <a:rPr lang="en-US" sz="2700" smtClean="0">
                <a:latin typeface="Arial" charset="0"/>
                <a:cs typeface="Arial" charset="0"/>
              </a:rPr>
              <a:t> – implementation parsers in accordance to appropriate web-site(5 parsers per web-site). </a:t>
            </a:r>
          </a:p>
          <a:p>
            <a:pPr marL="0" indent="0">
              <a:buFont typeface="Calibri" pitchFamily="34" charset="0"/>
              <a:buNone/>
            </a:pPr>
            <a:endParaRPr lang="en-US" sz="2700" b="1" smtClean="0">
              <a:latin typeface="Arial" charset="0"/>
              <a:cs typeface="Arial" charset="0"/>
            </a:endParaRPr>
          </a:p>
        </p:txBody>
      </p:sp>
      <p:pic>
        <p:nvPicPr>
          <p:cNvPr id="35843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981200"/>
            <a:ext cx="3573463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2014538"/>
            <a:ext cx="3932238" cy="130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5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81200" y="4495800"/>
            <a:ext cx="5208588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6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60525" y="3508375"/>
            <a:ext cx="5849938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CVTracker: letters parsing</a:t>
            </a:r>
            <a:endParaRPr lang="en-US" dirty="0"/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95400"/>
            <a:ext cx="7696200" cy="5067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72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sz="3600" smtClean="0">
                <a:latin typeface="Arial" charset="0"/>
                <a:cs typeface="Arial" charset="0"/>
              </a:rPr>
              <a:t>CVTracker, working with letters</a:t>
            </a:r>
            <a:br>
              <a:rPr sz="3600" smtClean="0">
                <a:latin typeface="Arial" charset="0"/>
                <a:cs typeface="Arial" charset="0"/>
              </a:rPr>
            </a:br>
            <a:r>
              <a:rPr sz="1800" smtClean="0">
                <a:solidFill>
                  <a:srgbClr val="0070C0"/>
                </a:solidFill>
                <a:latin typeface="Arial" charset="0"/>
                <a:cs typeface="Arial" charset="0"/>
              </a:rPr>
              <a:t>Hibernate, SQl</a:t>
            </a:r>
          </a:p>
        </p:txBody>
      </p:sp>
      <p:sp>
        <p:nvSpPr>
          <p:cNvPr id="36866" name="Content Placeholder 2"/>
          <p:cNvSpPr>
            <a:spLocks noGrp="1"/>
          </p:cNvSpPr>
          <p:nvPr>
            <p:ph idx="4294967295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r>
              <a:rPr lang="en-US" sz="2800" smtClean="0">
                <a:latin typeface="Arial" charset="0"/>
                <a:cs typeface="Arial" charset="0"/>
              </a:rPr>
              <a:t>Adding necessary </a:t>
            </a:r>
            <a:r>
              <a:rPr lang="en-US" sz="2800" b="1" smtClean="0">
                <a:latin typeface="Arial" charset="0"/>
                <a:cs typeface="Arial" charset="0"/>
              </a:rPr>
              <a:t>DAO</a:t>
            </a:r>
            <a:r>
              <a:rPr lang="en-US" sz="2800" smtClean="0">
                <a:latin typeface="Arial" charset="0"/>
                <a:cs typeface="Arial" charset="0"/>
              </a:rPr>
              <a:t>, </a:t>
            </a:r>
            <a:r>
              <a:rPr lang="en-US" sz="2800" b="1" smtClean="0">
                <a:latin typeface="Arial" charset="0"/>
                <a:cs typeface="Arial" charset="0"/>
              </a:rPr>
              <a:t>Service</a:t>
            </a:r>
            <a:r>
              <a:rPr lang="en-US" sz="2800" smtClean="0">
                <a:latin typeface="Arial" charset="0"/>
                <a:cs typeface="Arial" charset="0"/>
              </a:rPr>
              <a:t> and </a:t>
            </a:r>
            <a:r>
              <a:rPr lang="en-US" sz="2800" b="1" smtClean="0">
                <a:latin typeface="Arial" charset="0"/>
                <a:cs typeface="Arial" charset="0"/>
              </a:rPr>
              <a:t>Entity</a:t>
            </a:r>
            <a:r>
              <a:rPr lang="en-US" sz="2800" smtClean="0">
                <a:latin typeface="Arial" charset="0"/>
                <a:cs typeface="Arial" charset="0"/>
              </a:rPr>
              <a:t> classes for saving patterns in database;</a:t>
            </a:r>
          </a:p>
          <a:p>
            <a:r>
              <a:rPr lang="en-US" sz="2800" smtClean="0">
                <a:latin typeface="Arial" charset="0"/>
                <a:cs typeface="Arial" charset="0"/>
              </a:rPr>
              <a:t>Adding appropriate tables in database.</a:t>
            </a:r>
          </a:p>
          <a:p>
            <a:pPr>
              <a:buFont typeface="Calibri" pitchFamily="34" charset="0"/>
              <a:buNone/>
            </a:pPr>
            <a:endParaRPr lang="en-US" smtClean="0">
              <a:latin typeface="Arial" charset="0"/>
              <a:cs typeface="Arial" charset="0"/>
            </a:endParaRPr>
          </a:p>
        </p:txBody>
      </p:sp>
      <p:pic>
        <p:nvPicPr>
          <p:cNvPr id="3686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3429000"/>
            <a:ext cx="301625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02050" y="2819400"/>
            <a:ext cx="5138738" cy="319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sz="3600" smtClean="0">
                <a:latin typeface="Arial" charset="0"/>
                <a:cs typeface="Arial" charset="0"/>
              </a:rPr>
              <a:t>CVTracker, working with letters</a:t>
            </a:r>
            <a:br>
              <a:rPr sz="3600" smtClean="0">
                <a:latin typeface="Arial" charset="0"/>
                <a:cs typeface="Arial" charset="0"/>
              </a:rPr>
            </a:br>
            <a:r>
              <a:rPr sz="1800" smtClean="0">
                <a:solidFill>
                  <a:srgbClr val="0070C0"/>
                </a:solidFill>
                <a:latin typeface="Arial" charset="0"/>
                <a:cs typeface="Arial" charset="0"/>
              </a:rPr>
              <a:t>JSP, JSTL</a:t>
            </a:r>
          </a:p>
        </p:txBody>
      </p:sp>
      <p:sp>
        <p:nvSpPr>
          <p:cNvPr id="38914" name="Content Placeholder 2"/>
          <p:cNvSpPr>
            <a:spLocks noGrp="1"/>
          </p:cNvSpPr>
          <p:nvPr>
            <p:ph idx="4294967295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r>
              <a:rPr lang="en-US" sz="2800" smtClean="0">
                <a:latin typeface="Arial" charset="0"/>
                <a:cs typeface="Arial" charset="0"/>
              </a:rPr>
              <a:t>Integration </a:t>
            </a:r>
            <a:r>
              <a:rPr lang="en-US" sz="2800" b="1" smtClean="0">
                <a:latin typeface="Arial" charset="0"/>
                <a:cs typeface="Arial" charset="0"/>
              </a:rPr>
              <a:t>pattern logic </a:t>
            </a:r>
            <a:r>
              <a:rPr lang="en-US" sz="2800" smtClean="0">
                <a:latin typeface="Arial" charset="0"/>
                <a:cs typeface="Arial" charset="0"/>
              </a:rPr>
              <a:t>into settings.jsp</a:t>
            </a:r>
          </a:p>
          <a:p>
            <a:r>
              <a:rPr lang="en-US" sz="2800" smtClean="0">
                <a:latin typeface="Arial" charset="0"/>
                <a:cs typeface="Arial" charset="0"/>
              </a:rPr>
              <a:t>Adding </a:t>
            </a:r>
            <a:r>
              <a:rPr lang="en-US" sz="2800" b="1" smtClean="0">
                <a:latin typeface="Arial" charset="0"/>
                <a:cs typeface="Arial" charset="0"/>
              </a:rPr>
              <a:t>new</a:t>
            </a:r>
            <a:r>
              <a:rPr lang="en-US" sz="2800" smtClean="0">
                <a:latin typeface="Arial" charset="0"/>
                <a:cs typeface="Arial" charset="0"/>
              </a:rPr>
              <a:t> </a:t>
            </a:r>
            <a:r>
              <a:rPr lang="en-US" sz="2800" b="1" smtClean="0">
                <a:latin typeface="Arial" charset="0"/>
                <a:cs typeface="Arial" charset="0"/>
              </a:rPr>
              <a:t>tabs</a:t>
            </a:r>
            <a:r>
              <a:rPr lang="en-US" sz="2800" smtClean="0">
                <a:latin typeface="Arial" charset="0"/>
                <a:cs typeface="Arial" charset="0"/>
              </a:rPr>
              <a:t> to customer’s view</a:t>
            </a:r>
          </a:p>
        </p:txBody>
      </p:sp>
      <p:pic>
        <p:nvPicPr>
          <p:cNvPr id="3891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667000"/>
            <a:ext cx="8001000" cy="368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sz="3600" smtClean="0">
                <a:latin typeface="Arial" charset="0"/>
              </a:rPr>
              <a:t>First command task</a:t>
            </a:r>
            <a:endParaRPr lang="ru-RU" sz="3600" smtClean="0">
              <a:latin typeface="Arial" charset="0"/>
            </a:endParaRPr>
          </a:p>
        </p:txBody>
      </p:sp>
      <p:sp>
        <p:nvSpPr>
          <p:cNvPr id="16386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70000"/>
              </a:lnSpc>
              <a:buFont typeface="Calibri" pitchFamily="34" charset="0"/>
              <a:buNone/>
            </a:pPr>
            <a:endParaRPr lang="en-US" sz="1400" smtClean="0">
              <a:solidFill>
                <a:srgbClr val="404040"/>
              </a:solidFill>
              <a:latin typeface="Arial" charset="0"/>
              <a:cs typeface="Arial" charset="0"/>
            </a:endParaRPr>
          </a:p>
          <a:p>
            <a:pPr lvl="1" eaLnBrk="1" hangingPunct="1">
              <a:lnSpc>
                <a:spcPct val="70000"/>
              </a:lnSpc>
              <a:buFont typeface="Arial" charset="0"/>
              <a:buNone/>
            </a:pPr>
            <a:r>
              <a:rPr lang="en-US" sz="2400" b="1" smtClean="0">
                <a:latin typeface="Arial" charset="0"/>
                <a:cs typeface="Arial" charset="0"/>
              </a:rPr>
              <a:t>Web server:</a:t>
            </a:r>
          </a:p>
          <a:p>
            <a:pPr eaLnBrk="1" hangingPunct="1"/>
            <a:r>
              <a:rPr lang="en-US" sz="1800" smtClean="0">
                <a:latin typeface="Arial" charset="0"/>
                <a:cs typeface="Arial" charset="0"/>
              </a:rPr>
              <a:t>ensures smooth operation for 50 concurrent users;</a:t>
            </a:r>
          </a:p>
          <a:p>
            <a:pPr eaLnBrk="1" hangingPunct="1"/>
            <a:r>
              <a:rPr lang="en-US" sz="1800" smtClean="0">
                <a:latin typeface="Arial" charset="0"/>
                <a:cs typeface="Arial" charset="0"/>
              </a:rPr>
              <a:t>handles request’s HTTP GET and POST methods;</a:t>
            </a:r>
          </a:p>
          <a:p>
            <a:pPr eaLnBrk="1" hangingPunct="1"/>
            <a:r>
              <a:rPr lang="en-US" sz="1800" smtClean="0">
                <a:latin typeface="Arial" charset="0"/>
                <a:cs typeface="Arial" charset="0"/>
              </a:rPr>
              <a:t>works with html, htm, jpeg, jpg, png, gif, css, js formats;</a:t>
            </a:r>
          </a:p>
          <a:p>
            <a:pPr eaLnBrk="1" hangingPunct="1"/>
            <a:r>
              <a:rPr lang="en-US" sz="1800" smtClean="0">
                <a:latin typeface="Arial" charset="0"/>
                <a:cs typeface="Arial" charset="0"/>
              </a:rPr>
              <a:t>stores data within a session and prevents data mixing;</a:t>
            </a:r>
          </a:p>
          <a:p>
            <a:pPr eaLnBrk="1" hangingPunct="1"/>
            <a:r>
              <a:rPr lang="en-US" sz="1800" smtClean="0">
                <a:latin typeface="Arial" charset="0"/>
                <a:cs typeface="Arial" charset="0"/>
              </a:rPr>
              <a:t>supports clients sessions via cookies.</a:t>
            </a:r>
          </a:p>
          <a:p>
            <a:pPr lvl="1" eaLnBrk="1" hangingPunct="1">
              <a:lnSpc>
                <a:spcPct val="70000"/>
              </a:lnSpc>
              <a:buFont typeface="Arial" charset="0"/>
              <a:buNone/>
            </a:pPr>
            <a:endParaRPr lang="en-US" sz="1400" smtClean="0">
              <a:latin typeface="Arial" charset="0"/>
              <a:cs typeface="Arial" charset="0"/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24400" y="3505200"/>
            <a:ext cx="38100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sz="3600" dirty="0" smtClean="0">
                <a:latin typeface="Arial" charset="0"/>
                <a:cs typeface="Arial" charset="0"/>
              </a:rPr>
              <a:t>CVTracker</a:t>
            </a:r>
            <a:br>
              <a:rPr sz="3600" dirty="0" smtClean="0">
                <a:latin typeface="Arial" charset="0"/>
                <a:cs typeface="Arial" charset="0"/>
              </a:rPr>
            </a:br>
            <a:r>
              <a:rPr sz="1800" dirty="0" smtClean="0">
                <a:solidFill>
                  <a:srgbClr val="0070C0"/>
                </a:solidFill>
                <a:latin typeface="Arial" charset="0"/>
                <a:cs typeface="Arial" charset="0"/>
              </a:rPr>
              <a:t>SQL, JSP, JSTL</a:t>
            </a:r>
          </a:p>
        </p:txBody>
      </p:sp>
      <p:sp>
        <p:nvSpPr>
          <p:cNvPr id="39938" name="Content Placeholder 2"/>
          <p:cNvSpPr>
            <a:spLocks noGrp="1"/>
          </p:cNvSpPr>
          <p:nvPr>
            <p:ph idx="4294967295"/>
          </p:nvPr>
        </p:nvSpPr>
        <p:spPr>
          <a:xfrm>
            <a:off x="457200" y="14478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2100" dirty="0" smtClean="0">
                <a:latin typeface="Arial" charset="0"/>
                <a:cs typeface="Arial" charset="0"/>
              </a:rPr>
              <a:t>Implementing </a:t>
            </a:r>
            <a:r>
              <a:rPr lang="en-US" sz="2100" b="1" dirty="0" smtClean="0">
                <a:latin typeface="Arial" charset="0"/>
                <a:cs typeface="Arial" charset="0"/>
              </a:rPr>
              <a:t>salary</a:t>
            </a:r>
            <a:r>
              <a:rPr lang="en-US" sz="2100" dirty="0" smtClean="0">
                <a:latin typeface="Arial" charset="0"/>
                <a:cs typeface="Arial" charset="0"/>
              </a:rPr>
              <a:t> and </a:t>
            </a:r>
            <a:r>
              <a:rPr lang="en-US" sz="2100" b="1" dirty="0" smtClean="0">
                <a:latin typeface="Arial" charset="0"/>
                <a:cs typeface="Arial" charset="0"/>
              </a:rPr>
              <a:t>name columns </a:t>
            </a:r>
            <a:r>
              <a:rPr lang="en-US" sz="2100" dirty="0" smtClean="0">
                <a:latin typeface="Arial" charset="0"/>
                <a:cs typeface="Arial" charset="0"/>
              </a:rPr>
              <a:t>into main inbox table;</a:t>
            </a:r>
            <a:r>
              <a:rPr lang="en-US" sz="2100" b="1" dirty="0" smtClean="0">
                <a:solidFill>
                  <a:srgbClr val="00B050"/>
                </a:solidFill>
                <a:latin typeface="Arial" charset="0"/>
                <a:cs typeface="Arial" charset="0"/>
              </a:rPr>
              <a:t>    </a:t>
            </a:r>
          </a:p>
          <a:p>
            <a:pPr algn="ctr">
              <a:buFont typeface="Calibri" pitchFamily="34" charset="0"/>
              <a:buNone/>
            </a:pPr>
            <a:r>
              <a:rPr lang="en-US" sz="2000" b="1" dirty="0" smtClean="0">
                <a:solidFill>
                  <a:srgbClr val="00B050"/>
                </a:solidFill>
                <a:latin typeface="Arial" charset="0"/>
                <a:cs typeface="Arial" charset="0"/>
              </a:rPr>
              <a:t>		Before changes:	</a:t>
            </a:r>
          </a:p>
          <a:p>
            <a:pPr algn="ctr">
              <a:buFont typeface="Calibri" pitchFamily="34" charset="0"/>
              <a:buNone/>
            </a:pPr>
            <a:endParaRPr lang="en-US" sz="2000" b="1" dirty="0" smtClean="0">
              <a:solidFill>
                <a:srgbClr val="00B050"/>
              </a:solidFill>
              <a:latin typeface="Arial" charset="0"/>
              <a:cs typeface="Arial" charset="0"/>
            </a:endParaRPr>
          </a:p>
          <a:p>
            <a:pPr algn="ctr">
              <a:buFont typeface="Calibri" pitchFamily="34" charset="0"/>
              <a:buNone/>
            </a:pPr>
            <a:endParaRPr lang="en-US" sz="2000" b="1" dirty="0" smtClean="0">
              <a:solidFill>
                <a:srgbClr val="00B050"/>
              </a:solidFill>
              <a:latin typeface="Arial" charset="0"/>
              <a:cs typeface="Arial" charset="0"/>
            </a:endParaRPr>
          </a:p>
          <a:p>
            <a:pPr algn="ctr">
              <a:buFont typeface="Calibri" pitchFamily="34" charset="0"/>
              <a:buNone/>
            </a:pPr>
            <a:endParaRPr lang="en-US" sz="2000" b="1" dirty="0" smtClean="0">
              <a:solidFill>
                <a:srgbClr val="00B050"/>
              </a:solidFill>
              <a:latin typeface="Arial" charset="0"/>
              <a:cs typeface="Arial" charset="0"/>
            </a:endParaRPr>
          </a:p>
          <a:p>
            <a:pPr algn="ctr">
              <a:buFont typeface="Calibri" pitchFamily="34" charset="0"/>
              <a:buNone/>
            </a:pPr>
            <a:endParaRPr lang="en-US" sz="2000" b="1" dirty="0" smtClean="0">
              <a:solidFill>
                <a:srgbClr val="00B050"/>
              </a:solidFill>
              <a:latin typeface="Arial" charset="0"/>
              <a:cs typeface="Arial" charset="0"/>
            </a:endParaRPr>
          </a:p>
          <a:p>
            <a:pPr algn="ctr">
              <a:buFont typeface="Calibri" pitchFamily="34" charset="0"/>
              <a:buNone/>
            </a:pPr>
            <a:endParaRPr lang="en-US" sz="2000" b="1" dirty="0" smtClean="0">
              <a:solidFill>
                <a:srgbClr val="00B050"/>
              </a:solidFill>
              <a:latin typeface="Arial" charset="0"/>
              <a:cs typeface="Arial" charset="0"/>
            </a:endParaRPr>
          </a:p>
          <a:p>
            <a:pPr algn="ctr">
              <a:buFont typeface="Calibri" pitchFamily="34" charset="0"/>
              <a:buNone/>
            </a:pPr>
            <a:r>
              <a:rPr lang="en-US" sz="2000" b="1" dirty="0" smtClean="0">
                <a:solidFill>
                  <a:srgbClr val="00B050"/>
                </a:solidFill>
                <a:latin typeface="Arial" charset="0"/>
                <a:cs typeface="Arial" charset="0"/>
              </a:rPr>
              <a:t>				</a:t>
            </a:r>
          </a:p>
          <a:p>
            <a:pPr algn="ctr">
              <a:buFont typeface="Calibri" pitchFamily="34" charset="0"/>
              <a:buNone/>
            </a:pPr>
            <a:r>
              <a:rPr lang="en-US" sz="2000" b="1" dirty="0" smtClean="0">
                <a:solidFill>
                  <a:srgbClr val="0070C0"/>
                </a:solidFill>
                <a:latin typeface="Arial" charset="0"/>
                <a:cs typeface="Arial" charset="0"/>
              </a:rPr>
              <a:t>After</a:t>
            </a:r>
            <a:r>
              <a:rPr lang="en-US" sz="2000" b="1" dirty="0" smtClean="0">
                <a:solidFill>
                  <a:srgbClr val="558ED5"/>
                </a:solidFill>
                <a:latin typeface="Arial" charset="0"/>
                <a:cs typeface="Arial" charset="0"/>
              </a:rPr>
              <a:t> </a:t>
            </a:r>
            <a:r>
              <a:rPr lang="en-US" sz="2000" b="1" dirty="0" smtClean="0">
                <a:solidFill>
                  <a:srgbClr val="0070C0"/>
                </a:solidFill>
                <a:latin typeface="Arial" charset="0"/>
                <a:cs typeface="Arial" charset="0"/>
              </a:rPr>
              <a:t>changes</a:t>
            </a:r>
            <a:r>
              <a:rPr lang="en-US" sz="2000" b="1" dirty="0" smtClean="0">
                <a:solidFill>
                  <a:srgbClr val="558ED5"/>
                </a:solidFill>
                <a:latin typeface="Arial" charset="0"/>
                <a:cs typeface="Arial" charset="0"/>
              </a:rPr>
              <a:t>:</a:t>
            </a:r>
          </a:p>
          <a:p>
            <a:endParaRPr lang="en-US" dirty="0" smtClean="0">
              <a:latin typeface="Arial" charset="0"/>
              <a:cs typeface="Arial" charset="0"/>
            </a:endParaRPr>
          </a:p>
          <a:p>
            <a:endParaRPr lang="en-US" dirty="0" smtClean="0">
              <a:latin typeface="Arial" charset="0"/>
              <a:cs typeface="Arial" charset="0"/>
            </a:endParaRPr>
          </a:p>
          <a:p>
            <a:endParaRPr lang="en-US" b="1" dirty="0" smtClean="0">
              <a:latin typeface="Arial" charset="0"/>
              <a:cs typeface="Arial" charset="0"/>
            </a:endParaRPr>
          </a:p>
        </p:txBody>
      </p:sp>
      <p:pic>
        <p:nvPicPr>
          <p:cNvPr id="39940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7213" y="2438400"/>
            <a:ext cx="8113712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7213" y="4876800"/>
            <a:ext cx="8113712" cy="144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sz="3600" smtClean="0">
                <a:latin typeface="Arial" charset="0"/>
                <a:cs typeface="Arial" charset="0"/>
              </a:rPr>
              <a:t>CVTracker</a:t>
            </a:r>
            <a:br>
              <a:rPr sz="3600" smtClean="0">
                <a:latin typeface="Arial" charset="0"/>
                <a:cs typeface="Arial" charset="0"/>
              </a:rPr>
            </a:br>
            <a:r>
              <a:rPr sz="1800" smtClean="0">
                <a:solidFill>
                  <a:srgbClr val="0070C0"/>
                </a:solidFill>
                <a:latin typeface="Arial" charset="0"/>
                <a:cs typeface="Arial" charset="0"/>
              </a:rPr>
              <a:t>JSP, JSTL, HTML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4294967295"/>
          </p:nvPr>
        </p:nvSpPr>
        <p:spPr>
          <a:xfrm>
            <a:off x="457200" y="14478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Font typeface="Calibri" pitchFamily="34" charset="0"/>
              <a:buNone/>
              <a:defRPr/>
            </a:pPr>
            <a:r>
              <a:rPr lang="en-US" sz="2400" dirty="0" smtClean="0">
                <a:latin typeface="Arial" charset="0"/>
                <a:cs typeface="Arial" charset="0"/>
              </a:rPr>
              <a:t>Redesigning </a:t>
            </a:r>
            <a:r>
              <a:rPr lang="en-US" sz="2400" b="1" dirty="0" smtClean="0">
                <a:latin typeface="Arial" charset="0"/>
                <a:cs typeface="Arial" charset="0"/>
              </a:rPr>
              <a:t>settings.jsp</a:t>
            </a:r>
            <a:r>
              <a:rPr lang="en-US" sz="2400" dirty="0" smtClean="0">
                <a:latin typeface="Arial" charset="0"/>
                <a:cs typeface="Arial" charset="0"/>
              </a:rPr>
              <a:t> view.</a:t>
            </a:r>
            <a:endParaRPr lang="en-US" sz="2400" b="1" dirty="0" smtClean="0">
              <a:solidFill>
                <a:srgbClr val="00B050"/>
              </a:solidFill>
              <a:latin typeface="Arial" charset="0"/>
              <a:cs typeface="Arial" charset="0"/>
            </a:endParaRPr>
          </a:p>
          <a:p>
            <a:pPr algn="ctr">
              <a:buFont typeface="Calibri" pitchFamily="34" charset="0"/>
              <a:buNone/>
              <a:defRPr/>
            </a:pPr>
            <a:r>
              <a:rPr lang="en-US" sz="1600" b="1" dirty="0" smtClean="0">
                <a:solidFill>
                  <a:srgbClr val="00B050"/>
                </a:solidFill>
                <a:latin typeface="Arial" charset="0"/>
                <a:cs typeface="Arial" charset="0"/>
              </a:rPr>
              <a:t>   </a:t>
            </a:r>
            <a:r>
              <a:rPr lang="en-US" sz="1800" b="1" dirty="0" smtClean="0">
                <a:solidFill>
                  <a:srgbClr val="00B050"/>
                </a:solidFill>
                <a:latin typeface="Arial" charset="0"/>
                <a:cs typeface="Arial" charset="0"/>
              </a:rPr>
              <a:t>   Before changes:</a:t>
            </a:r>
          </a:p>
          <a:p>
            <a:pPr>
              <a:lnSpc>
                <a:spcPct val="90000"/>
              </a:lnSpc>
              <a:buFont typeface="Calibri" pitchFamily="34" charset="0"/>
              <a:buNone/>
              <a:defRPr/>
            </a:pPr>
            <a:endParaRPr lang="en-US" sz="1600" b="1" dirty="0" smtClean="0">
              <a:solidFill>
                <a:srgbClr val="00B050"/>
              </a:solidFill>
              <a:latin typeface="Arial" charset="0"/>
              <a:cs typeface="Arial" charset="0"/>
            </a:endParaRPr>
          </a:p>
          <a:p>
            <a:pPr>
              <a:lnSpc>
                <a:spcPct val="90000"/>
              </a:lnSpc>
              <a:buFont typeface="Calibri" pitchFamily="34" charset="0"/>
              <a:buNone/>
              <a:defRPr/>
            </a:pPr>
            <a:endParaRPr lang="en-US" sz="1600" b="1" dirty="0" smtClean="0">
              <a:solidFill>
                <a:srgbClr val="00B050"/>
              </a:solidFill>
              <a:latin typeface="Arial" charset="0"/>
              <a:cs typeface="Arial" charset="0"/>
            </a:endParaRPr>
          </a:p>
          <a:p>
            <a:pPr>
              <a:lnSpc>
                <a:spcPct val="90000"/>
              </a:lnSpc>
              <a:buFont typeface="Calibri" pitchFamily="34" charset="0"/>
              <a:buNone/>
              <a:defRPr/>
            </a:pPr>
            <a:endParaRPr lang="en-US" sz="1600" b="1" dirty="0" smtClean="0">
              <a:solidFill>
                <a:srgbClr val="00B050"/>
              </a:solidFill>
              <a:latin typeface="Arial" charset="0"/>
              <a:cs typeface="Arial" charset="0"/>
            </a:endParaRPr>
          </a:p>
          <a:p>
            <a:pPr algn="ctr">
              <a:lnSpc>
                <a:spcPct val="90000"/>
              </a:lnSpc>
              <a:buFont typeface="Calibri" pitchFamily="34" charset="0"/>
              <a:buNone/>
              <a:defRPr/>
            </a:pPr>
            <a:r>
              <a:rPr lang="en-US" sz="1600" b="1" dirty="0" smtClean="0">
                <a:solidFill>
                  <a:srgbClr val="0070C0"/>
                </a:solidFill>
                <a:latin typeface="Arial" charset="0"/>
                <a:cs typeface="Arial" charset="0"/>
              </a:rPr>
              <a:t> </a:t>
            </a:r>
          </a:p>
          <a:p>
            <a:pPr algn="ctr">
              <a:lnSpc>
                <a:spcPct val="90000"/>
              </a:lnSpc>
              <a:buFont typeface="Calibri" pitchFamily="34" charset="0"/>
              <a:buNone/>
              <a:defRPr/>
            </a:pPr>
            <a:endParaRPr lang="en-US" sz="1600" b="1" dirty="0" smtClean="0">
              <a:solidFill>
                <a:srgbClr val="0070C0"/>
              </a:solidFill>
              <a:latin typeface="Arial" charset="0"/>
              <a:cs typeface="Arial" charset="0"/>
            </a:endParaRPr>
          </a:p>
          <a:p>
            <a:pPr algn="ctr">
              <a:lnSpc>
                <a:spcPct val="90000"/>
              </a:lnSpc>
              <a:buFont typeface="Calibri" pitchFamily="34" charset="0"/>
              <a:buNone/>
              <a:defRPr/>
            </a:pPr>
            <a:endParaRPr lang="en-US" sz="1600" b="1" dirty="0" smtClean="0">
              <a:solidFill>
                <a:srgbClr val="0070C0"/>
              </a:solidFill>
              <a:latin typeface="Arial" charset="0"/>
              <a:cs typeface="Arial" charset="0"/>
            </a:endParaRPr>
          </a:p>
          <a:p>
            <a:pPr algn="ctr">
              <a:lnSpc>
                <a:spcPct val="90000"/>
              </a:lnSpc>
              <a:buFont typeface="Calibri" pitchFamily="34" charset="0"/>
              <a:buNone/>
              <a:defRPr/>
            </a:pPr>
            <a:r>
              <a:rPr lang="en-US" sz="1600" b="1" dirty="0" smtClean="0">
                <a:solidFill>
                  <a:srgbClr val="0070C0"/>
                </a:solidFill>
                <a:latin typeface="Arial" charset="0"/>
                <a:cs typeface="Arial" charset="0"/>
              </a:rPr>
              <a:t>  </a:t>
            </a:r>
            <a:r>
              <a:rPr lang="en-US" sz="1800" b="1" dirty="0" smtClean="0">
                <a:solidFill>
                  <a:srgbClr val="0070C0"/>
                </a:solidFill>
                <a:latin typeface="Arial" charset="0"/>
                <a:cs typeface="Arial" charset="0"/>
              </a:rPr>
              <a:t>After changes:</a:t>
            </a:r>
          </a:p>
          <a:p>
            <a:pPr>
              <a:lnSpc>
                <a:spcPct val="90000"/>
              </a:lnSpc>
              <a:buFont typeface="Calibri" pitchFamily="34" charset="0"/>
              <a:buNone/>
              <a:defRPr/>
            </a:pPr>
            <a:endParaRPr lang="en-US" sz="1000" b="1" dirty="0" smtClean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0400" y="2260600"/>
            <a:ext cx="5314950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6463" y="4343400"/>
            <a:ext cx="7362825" cy="197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>
                <a:latin typeface="Arial" charset="0"/>
                <a:cs typeface="Arial" charset="0"/>
              </a:rPr>
              <a:t>CVTracker: summary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00600"/>
          </a:xfrm>
        </p:spPr>
        <p:txBody>
          <a:bodyPr/>
          <a:lstStyle/>
          <a:p>
            <a:pPr marL="0" indent="0">
              <a:buFont typeface="Calibri" pitchFamily="34" charset="0"/>
              <a:buNone/>
              <a:defRPr/>
            </a:pPr>
            <a:r>
              <a:rPr lang="en-US" b="1" i="1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What I have done:</a:t>
            </a:r>
          </a:p>
          <a:p>
            <a:pPr marL="0" indent="0">
              <a:buFont typeface="Calibri" pitchFamily="34" charset="0"/>
              <a:buNone/>
              <a:defRPr/>
            </a:pPr>
            <a:endParaRPr lang="en-US" b="1" i="1" dirty="0" smtClean="0"/>
          </a:p>
          <a:p>
            <a:pPr>
              <a:defRPr/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Resumes duplication fix;</a:t>
            </a:r>
          </a:p>
          <a:p>
            <a:pPr>
              <a:defRPr/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New location adding fix;</a:t>
            </a:r>
          </a:p>
          <a:p>
            <a:pPr>
              <a:defRPr/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Parsers writing;</a:t>
            </a:r>
          </a:p>
          <a:p>
            <a:pPr>
              <a:defRPr/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Implementation logic of using new parsers;</a:t>
            </a:r>
          </a:p>
          <a:p>
            <a:pPr>
              <a:defRPr/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Organization cycle of saving and using parsers;</a:t>
            </a:r>
          </a:p>
          <a:p>
            <a:pPr>
              <a:defRPr/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Redesigning of settings.jsp.</a:t>
            </a:r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smtClean="0"/>
              <a:t>Questions, please…</a:t>
            </a:r>
            <a:endParaRPr lang="ru-RU" smtClean="0"/>
          </a:p>
        </p:txBody>
      </p:sp>
      <p:pic>
        <p:nvPicPr>
          <p:cNvPr id="43010" name="Picture 3" descr="blue_question_mark_clip_art_1684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0800" y="1600200"/>
            <a:ext cx="4048125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ChangeArrowheads="1"/>
          </p:cNvSpPr>
          <p:nvPr/>
        </p:nvSpPr>
        <p:spPr bwMode="auto">
          <a:xfrm>
            <a:off x="228600" y="914400"/>
            <a:ext cx="6553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endParaRPr lang="uk-UA" sz="3000" b="1">
              <a:solidFill>
                <a:srgbClr val="5F5F5F"/>
              </a:solidFill>
              <a:latin typeface="Verdana" pitchFamily="34" charset="0"/>
            </a:endParaRPr>
          </a:p>
          <a:p>
            <a:pPr marL="342900" indent="-342900"/>
            <a:endParaRPr lang="en-GB" sz="3000" b="1">
              <a:solidFill>
                <a:srgbClr val="5F5F5F"/>
              </a:solidFill>
              <a:latin typeface="Verdana" pitchFamily="34" charset="0"/>
            </a:endParaRPr>
          </a:p>
        </p:txBody>
      </p:sp>
      <p:pic>
        <p:nvPicPr>
          <p:cNvPr id="107523" name="Picture 5" descr="C:\Documents and Settings\Rostyslav\Рабочий стол\foto ya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397000"/>
            <a:ext cx="1485900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Прямоугольник 5"/>
          <p:cNvSpPr/>
          <p:nvPr/>
        </p:nvSpPr>
        <p:spPr bwMode="auto">
          <a:xfrm>
            <a:off x="2362200" y="2463800"/>
            <a:ext cx="6096000" cy="11906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0070C0"/>
                </a:solidFill>
                <a:cs typeface="+mn-cs"/>
              </a:rPr>
              <a:t>Education:</a:t>
            </a:r>
          </a:p>
          <a:p>
            <a:pPr>
              <a:defRPr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cs typeface="+mn-cs"/>
              </a:rPr>
              <a:t>National Technical University of oil and gas</a:t>
            </a:r>
          </a:p>
          <a:p>
            <a:pPr>
              <a:defRPr/>
            </a:pPr>
            <a:r>
              <a:rPr lang="en-US" b="1" i="1" dirty="0">
                <a:solidFill>
                  <a:schemeClr val="tx1">
                    <a:lumMod val="95000"/>
                    <a:lumOff val="5000"/>
                  </a:schemeClr>
                </a:solidFill>
                <a:cs typeface="+mn-cs"/>
              </a:rPr>
              <a:t>Department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cs typeface="+mn-cs"/>
              </a:rPr>
              <a:t>: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cs typeface="+mn-cs"/>
              </a:rPr>
              <a:t>Oil- and gas pipelines</a:t>
            </a:r>
          </a:p>
          <a:p>
            <a:pPr>
              <a:defRPr/>
            </a:pPr>
            <a:r>
              <a:rPr lang="en-US" b="1" i="1" dirty="0">
                <a:solidFill>
                  <a:schemeClr val="tx1">
                    <a:lumMod val="95000"/>
                    <a:lumOff val="5000"/>
                  </a:schemeClr>
                </a:solidFill>
                <a:cs typeface="+mn-cs"/>
              </a:rPr>
              <a:t>Department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cs typeface="+mn-cs"/>
              </a:rPr>
              <a:t>: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cs typeface="+mn-cs"/>
              </a:rPr>
              <a:t>Economic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cs typeface="+mn-cs"/>
              </a:rPr>
              <a:t> </a:t>
            </a:r>
            <a:endParaRPr lang="uk-UA" b="1" dirty="0">
              <a:solidFill>
                <a:schemeClr val="tx1">
                  <a:lumMod val="95000"/>
                  <a:lumOff val="5000"/>
                </a:schemeClr>
              </a:solidFill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33600" y="1397000"/>
            <a:ext cx="2965450" cy="9159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cs typeface="+mn-cs"/>
              </a:rPr>
              <a:t>Name: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cs typeface="+mn-cs"/>
              </a:rPr>
              <a:t>Rostyslav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cs typeface="+mn-cs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cs typeface="+mn-cs"/>
              </a:rPr>
              <a:t>Apostol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cs typeface="+mn-cs"/>
            </a:endParaRPr>
          </a:p>
          <a:p>
            <a:pPr>
              <a:defRPr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cs typeface="+mn-cs"/>
              </a:rPr>
              <a:t>Date of birth: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cs typeface="+mn-cs"/>
              </a:rPr>
              <a:t>18 Sep 1989</a:t>
            </a:r>
          </a:p>
          <a:p>
            <a:pPr>
              <a:defRPr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cs typeface="+mn-cs"/>
              </a:rPr>
              <a:t>Address: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cs typeface="+mn-cs"/>
              </a:rPr>
              <a:t>Kalush</a:t>
            </a:r>
            <a:endParaRPr lang="uk-UA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0" y="3683000"/>
            <a:ext cx="6826250" cy="11906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i="1" dirty="0">
                <a:solidFill>
                  <a:srgbClr val="0070C0"/>
                </a:solidFill>
                <a:cs typeface="+mn-cs"/>
              </a:rPr>
              <a:t>My job:</a:t>
            </a:r>
          </a:p>
          <a:p>
            <a:pPr>
              <a:defRPr/>
            </a:pPr>
            <a:r>
              <a:rPr lang="en-US" b="1" i="1" dirty="0" err="1">
                <a:solidFill>
                  <a:schemeClr val="tx1">
                    <a:lumMod val="95000"/>
                    <a:lumOff val="5000"/>
                  </a:schemeClr>
                </a:solidFill>
                <a:cs typeface="+mn-cs"/>
              </a:rPr>
              <a:t>Kalush</a:t>
            </a:r>
            <a:r>
              <a:rPr lang="en-US" b="1" i="1" dirty="0">
                <a:solidFill>
                  <a:schemeClr val="tx1">
                    <a:lumMod val="95000"/>
                    <a:lumOff val="5000"/>
                  </a:schemeClr>
                </a:solidFill>
                <a:cs typeface="+mn-cs"/>
              </a:rPr>
              <a:t> department of exploiting of gas supplying systems</a:t>
            </a:r>
          </a:p>
          <a:p>
            <a:pPr>
              <a:defRPr/>
            </a:pPr>
            <a:r>
              <a:rPr lang="en-US" i="1" dirty="0">
                <a:solidFill>
                  <a:schemeClr val="tx1">
                    <a:lumMod val="95000"/>
                    <a:lumOff val="5000"/>
                  </a:schemeClr>
                </a:solidFill>
                <a:cs typeface="+mn-cs"/>
              </a:rPr>
              <a:t>Oct 2010 – Apr 2012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cs typeface="+mn-cs"/>
              </a:rPr>
              <a:t>– technical engineer </a:t>
            </a:r>
          </a:p>
          <a:p>
            <a:pPr>
              <a:defRPr/>
            </a:pPr>
            <a:r>
              <a:rPr lang="en-US" i="1" dirty="0">
                <a:solidFill>
                  <a:schemeClr val="tx1">
                    <a:lumMod val="95000"/>
                    <a:lumOff val="5000"/>
                  </a:schemeClr>
                </a:solidFill>
                <a:cs typeface="+mn-cs"/>
              </a:rPr>
              <a:t>Apr 2012 – till now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cs typeface="+mn-cs"/>
              </a:rPr>
              <a:t>– leader of department of internal gas systems</a:t>
            </a:r>
            <a:endParaRPr lang="uk-UA" dirty="0">
              <a:solidFill>
                <a:schemeClr val="tx1">
                  <a:lumMod val="95000"/>
                  <a:lumOff val="5000"/>
                </a:schemeClr>
              </a:solidFill>
              <a:cs typeface="+mn-cs"/>
            </a:endParaRPr>
          </a:p>
        </p:txBody>
      </p:sp>
      <p:sp>
        <p:nvSpPr>
          <p:cNvPr id="107527" name="TextBox 8"/>
          <p:cNvSpPr txBox="1">
            <a:spLocks noChangeArrowheads="1"/>
          </p:cNvSpPr>
          <p:nvPr/>
        </p:nvSpPr>
        <p:spPr bwMode="auto">
          <a:xfrm>
            <a:off x="2819400" y="5130800"/>
            <a:ext cx="320675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My hobby:</a:t>
            </a:r>
          </a:p>
          <a:p>
            <a:r>
              <a:rPr lang="en-US" dirty="0"/>
              <a:t>Studying of foreign languages</a:t>
            </a:r>
          </a:p>
          <a:p>
            <a:r>
              <a:rPr lang="en-US" dirty="0"/>
              <a:t>Programming, mathematic</a:t>
            </a:r>
          </a:p>
          <a:p>
            <a:r>
              <a:rPr lang="en-US" dirty="0"/>
              <a:t>Spending time with my family </a:t>
            </a:r>
            <a:endParaRPr lang="uk-UA" dirty="0"/>
          </a:p>
        </p:txBody>
      </p:sp>
      <p:sp>
        <p:nvSpPr>
          <p:cNvPr id="107528" name="Text Box 9"/>
          <p:cNvSpPr txBox="1">
            <a:spLocks noChangeArrowheads="1"/>
          </p:cNvSpPr>
          <p:nvPr/>
        </p:nvSpPr>
        <p:spPr bwMode="auto">
          <a:xfrm>
            <a:off x="457200" y="457200"/>
            <a:ext cx="68738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/>
          </a:p>
        </p:txBody>
      </p:sp>
      <p:sp>
        <p:nvSpPr>
          <p:cNvPr id="107529" name="Rectangle 10"/>
          <p:cNvSpPr>
            <a:spLocks noChangeArrowheads="1"/>
          </p:cNvSpPr>
          <p:nvPr/>
        </p:nvSpPr>
        <p:spPr bwMode="auto">
          <a:xfrm>
            <a:off x="914400" y="234950"/>
            <a:ext cx="5137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 b="1">
                <a:solidFill>
                  <a:srgbClr val="5F5F5F"/>
                </a:solidFill>
              </a:rPr>
              <a:t>Personally information</a:t>
            </a:r>
            <a:endParaRPr lang="ru-RU" sz="3600" b="1">
              <a:solidFill>
                <a:srgbClr val="5F5F5F"/>
              </a:solidFill>
            </a:endParaRPr>
          </a:p>
        </p:txBody>
      </p:sp>
    </p:spTree>
  </p:cSld>
  <p:clrMapOvr>
    <a:masterClrMapping/>
  </p:clrMapOvr>
  <p:transition advTm="5000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Заголовок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dirty="0" smtClean="0"/>
              <a:t>BiFrost Server</a:t>
            </a:r>
            <a:endParaRPr lang="uk-UA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04800" y="1981200"/>
            <a:ext cx="3916363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u="sng" dirty="0">
                <a:solidFill>
                  <a:schemeClr val="accent2">
                    <a:lumMod val="60000"/>
                    <a:lumOff val="40000"/>
                  </a:schemeClr>
                </a:solidFill>
                <a:cs typeface="+mn-cs"/>
              </a:rPr>
              <a:t>What I have done? </a:t>
            </a:r>
            <a:endParaRPr lang="uk-UA" sz="3200" b="1" u="sng" dirty="0">
              <a:solidFill>
                <a:schemeClr val="accent2">
                  <a:lumMod val="60000"/>
                  <a:lumOff val="40000"/>
                </a:schemeClr>
              </a:solidFill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8175" y="3124200"/>
            <a:ext cx="8505825" cy="1200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FontTx/>
              <a:buChar char="-"/>
              <a:defRPr/>
            </a:pPr>
            <a:r>
              <a:rPr 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  <a:cs typeface="+mn-cs"/>
              </a:rPr>
              <a:t> Handling of requests (parsing GET-request from client);</a:t>
            </a:r>
          </a:p>
          <a:p>
            <a:pPr>
              <a:buFontTx/>
              <a:buChar char="-"/>
              <a:defRPr/>
            </a:pPr>
            <a:endParaRPr lang="en-US" sz="2400" b="1" i="1" dirty="0">
              <a:solidFill>
                <a:schemeClr val="tx1">
                  <a:lumMod val="95000"/>
                  <a:lumOff val="5000"/>
                </a:schemeClr>
              </a:solidFill>
              <a:cs typeface="+mn-cs"/>
            </a:endParaRPr>
          </a:p>
          <a:p>
            <a:pPr>
              <a:buFontTx/>
              <a:buChar char="-"/>
              <a:defRPr/>
            </a:pPr>
            <a:r>
              <a:rPr 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  <a:cs typeface="+mn-cs"/>
              </a:rPr>
              <a:t> Developing of UI;</a:t>
            </a:r>
          </a:p>
        </p:txBody>
      </p:sp>
    </p:spTree>
  </p:cSld>
  <p:clrMapOvr>
    <a:masterClrMapping/>
  </p:clrMapOvr>
  <p:transition advTm="5000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Заголовок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smtClean="0"/>
              <a:t>CVTracker</a:t>
            </a:r>
            <a:endParaRPr lang="uk-UA" smtClean="0"/>
          </a:p>
        </p:txBody>
      </p:sp>
      <p:sp>
        <p:nvSpPr>
          <p:cNvPr id="4" name="TextBox 3"/>
          <p:cNvSpPr txBox="1"/>
          <p:nvPr/>
        </p:nvSpPr>
        <p:spPr>
          <a:xfrm>
            <a:off x="533400" y="1524000"/>
            <a:ext cx="3802063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  <a:cs typeface="+mn-cs"/>
              </a:rPr>
              <a:t>What I have done?</a:t>
            </a:r>
            <a:endParaRPr lang="uk-UA" sz="3200" b="1" dirty="0">
              <a:solidFill>
                <a:schemeClr val="accent6">
                  <a:lumMod val="60000"/>
                  <a:lumOff val="40000"/>
                </a:schemeClr>
              </a:solidFill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" y="2362200"/>
            <a:ext cx="8205788" cy="40624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>
              <a:defRPr/>
            </a:pPr>
            <a:r>
              <a:rPr lang="en-US" sz="2400" b="1" i="1" u="sng" dirty="0">
                <a:solidFill>
                  <a:srgbClr val="C00000"/>
                </a:solidFill>
                <a:cs typeface="+mn-cs"/>
              </a:rPr>
              <a:t>UI features:</a:t>
            </a:r>
          </a:p>
          <a:p>
            <a:pPr marL="342900" indent="-342900">
              <a:defRPr/>
            </a:pPr>
            <a:endParaRPr lang="en-US" sz="2400" b="1" i="1" u="sng" dirty="0">
              <a:solidFill>
                <a:srgbClr val="C00000"/>
              </a:solidFill>
              <a:cs typeface="+mn-cs"/>
            </a:endParaRPr>
          </a:p>
          <a:p>
            <a:pPr marL="800100" lvl="1" indent="-342900">
              <a:buFontTx/>
              <a:buAutoNum type="arabicParenR"/>
              <a:defRPr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+mn-cs"/>
              </a:rPr>
              <a:t>validation of input date;</a:t>
            </a:r>
          </a:p>
          <a:p>
            <a:pPr marL="800100" lvl="1" indent="-342900">
              <a:buFontTx/>
              <a:buAutoNum type="arabicParenR"/>
              <a:defRPr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+mn-cs"/>
              </a:rPr>
              <a:t>validation of chosen mail servers;</a:t>
            </a:r>
          </a:p>
          <a:p>
            <a:pPr marL="342900" indent="-342900">
              <a:defRPr/>
            </a:pP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cs typeface="+mn-cs"/>
            </a:endParaRPr>
          </a:p>
          <a:p>
            <a:pPr marL="342900" indent="-342900">
              <a:defRPr/>
            </a:pP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cs typeface="+mn-cs"/>
            </a:endParaRPr>
          </a:p>
          <a:p>
            <a:pPr marL="342900" indent="-342900">
              <a:defRPr/>
            </a:pPr>
            <a:r>
              <a:rPr lang="en-US" sz="2400" b="1" u="sng" dirty="0">
                <a:solidFill>
                  <a:srgbClr val="C00000"/>
                </a:solidFill>
                <a:cs typeface="+mn-cs"/>
              </a:rPr>
              <a:t>Java features:</a:t>
            </a:r>
          </a:p>
          <a:p>
            <a:pPr marL="342900" indent="-342900">
              <a:defRPr/>
            </a:pPr>
            <a:endParaRPr lang="en-US" sz="2400" b="1" u="sng" dirty="0">
              <a:solidFill>
                <a:srgbClr val="C00000"/>
              </a:solidFill>
              <a:cs typeface="+mn-cs"/>
            </a:endParaRPr>
          </a:p>
          <a:p>
            <a:pPr marL="342900" indent="-342900">
              <a:defRPr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+mn-cs"/>
              </a:rPr>
              <a:t>	       1) creating patterns for methods for parsing of resumes;</a:t>
            </a:r>
          </a:p>
          <a:p>
            <a:pPr marL="342900" indent="-342900">
              <a:defRPr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+mn-cs"/>
              </a:rPr>
              <a:t>	       2) functionality for adding patterns for parsing of resumes </a:t>
            </a:r>
          </a:p>
          <a:p>
            <a:pPr marL="342900" indent="-342900">
              <a:defRPr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+mn-cs"/>
              </a:rPr>
              <a:t>  	           and vacancies into database;</a:t>
            </a:r>
          </a:p>
          <a:p>
            <a:pPr marL="342900" indent="-342900">
              <a:defRPr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+mn-cs"/>
              </a:rPr>
              <a:t>	       3) functionality for testing resume and vacancy patterns; </a:t>
            </a:r>
          </a:p>
          <a:p>
            <a:pPr marL="342900" indent="-342900">
              <a:defRPr/>
            </a:pPr>
            <a:endParaRPr lang="uk-UA" b="1" dirty="0">
              <a:solidFill>
                <a:schemeClr val="tx1">
                  <a:lumMod val="85000"/>
                  <a:lumOff val="15000"/>
                </a:schemeClr>
              </a:solidFill>
              <a:cs typeface="+mn-cs"/>
            </a:endParaRPr>
          </a:p>
        </p:txBody>
      </p:sp>
    </p:spTree>
  </p:cSld>
  <p:clrMapOvr>
    <a:masterClrMapping/>
  </p:clrMapOvr>
  <p:transition advTm="5000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Заголовок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smtClean="0"/>
              <a:t>UI features</a:t>
            </a:r>
            <a:br>
              <a:rPr smtClean="0"/>
            </a:br>
            <a:r>
              <a:rPr smtClean="0"/>
              <a:t>Task1: validation of input date </a:t>
            </a:r>
            <a:endParaRPr lang="uk-UA" smtClean="0"/>
          </a:p>
        </p:txBody>
      </p:sp>
      <p:cxnSp>
        <p:nvCxnSpPr>
          <p:cNvPr id="111619" name="Прямая соединительная линия 6"/>
          <p:cNvCxnSpPr>
            <a:cxnSpLocks noChangeShapeType="1"/>
          </p:cNvCxnSpPr>
          <p:nvPr/>
        </p:nvCxnSpPr>
        <p:spPr bwMode="auto">
          <a:xfrm>
            <a:off x="4267200" y="1905000"/>
            <a:ext cx="914400" cy="91440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cxnSp>
        <p:nvCxnSpPr>
          <p:cNvPr id="111620" name="Прямая соединительная линия 8"/>
          <p:cNvCxnSpPr>
            <a:cxnSpLocks noChangeShapeType="1"/>
          </p:cNvCxnSpPr>
          <p:nvPr/>
        </p:nvCxnSpPr>
        <p:spPr bwMode="auto">
          <a:xfrm>
            <a:off x="4343400" y="2133600"/>
            <a:ext cx="0" cy="4419600"/>
          </a:xfrm>
          <a:prstGeom prst="line">
            <a:avLst/>
          </a:prstGeom>
          <a:noFill/>
          <a:ln w="9525" algn="ctr">
            <a:noFill/>
            <a:round/>
            <a:headEnd/>
            <a:tailEnd/>
          </a:ln>
        </p:spPr>
      </p:cxnSp>
      <p:pic>
        <p:nvPicPr>
          <p:cNvPr id="11162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3886200"/>
            <a:ext cx="2562225" cy="23431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9" name="Прямоугольник 8"/>
          <p:cNvSpPr/>
          <p:nvPr/>
        </p:nvSpPr>
        <p:spPr>
          <a:xfrm>
            <a:off x="533400" y="1371600"/>
            <a:ext cx="8229600" cy="17541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b="1" i="1" dirty="0">
                <a:solidFill>
                  <a:srgbClr val="C00000"/>
                </a:solidFill>
              </a:rPr>
              <a:t>AIM – </a:t>
            </a:r>
            <a:r>
              <a:rPr lang="en-US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validate input date.</a:t>
            </a:r>
          </a:p>
          <a:p>
            <a:pPr>
              <a:lnSpc>
                <a:spcPct val="150000"/>
              </a:lnSpc>
              <a:defRPr/>
            </a:pPr>
            <a:endParaRPr lang="en-US" b="1" i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b="1" i="1" dirty="0">
                <a:solidFill>
                  <a:srgbClr val="C00000"/>
                </a:solidFill>
              </a:rPr>
              <a:t>SOLUTION – </a:t>
            </a:r>
            <a:r>
              <a:rPr lang="en-US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informing of the user by message that </a:t>
            </a:r>
          </a:p>
          <a:p>
            <a:pPr marL="342900" indent="-342900">
              <a:lnSpc>
                <a:spcPct val="150000"/>
              </a:lnSpc>
              <a:defRPr/>
            </a:pPr>
            <a:r>
              <a:rPr lang="en-US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a) the date field is empty;      b) the start date is greater than the end one;</a:t>
            </a:r>
          </a:p>
        </p:txBody>
      </p:sp>
      <p:sp>
        <p:nvSpPr>
          <p:cNvPr id="111623" name="Прямоугольник 9"/>
          <p:cNvSpPr>
            <a:spLocks noChangeArrowheads="1"/>
          </p:cNvSpPr>
          <p:nvPr/>
        </p:nvSpPr>
        <p:spPr bwMode="auto">
          <a:xfrm>
            <a:off x="2819400" y="3505200"/>
            <a:ext cx="26082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i="1">
                <a:solidFill>
                  <a:srgbClr val="C00000"/>
                </a:solidFill>
              </a:rPr>
              <a:t>How does it look like?</a:t>
            </a:r>
          </a:p>
        </p:txBody>
      </p:sp>
      <p:pic>
        <p:nvPicPr>
          <p:cNvPr id="11162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43400" y="4343400"/>
            <a:ext cx="3429000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5000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228600" y="152400"/>
            <a:ext cx="9372600" cy="9144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smtClean="0"/>
              <a:t>UI features</a:t>
            </a:r>
            <a:br>
              <a:rPr smtClean="0"/>
            </a:br>
            <a:r>
              <a:rPr smtClean="0"/>
              <a:t>Task 2: validation of chosen mail servers</a:t>
            </a:r>
            <a:endParaRPr lang="uk-UA"/>
          </a:p>
        </p:txBody>
      </p:sp>
      <p:sp>
        <p:nvSpPr>
          <p:cNvPr id="5" name="Прямоугольник 4"/>
          <p:cNvSpPr/>
          <p:nvPr/>
        </p:nvSpPr>
        <p:spPr>
          <a:xfrm>
            <a:off x="533400" y="1371600"/>
            <a:ext cx="8229600" cy="17541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b="1" i="1" dirty="0">
                <a:solidFill>
                  <a:srgbClr val="C00000"/>
                </a:solidFill>
              </a:rPr>
              <a:t>AIM – </a:t>
            </a:r>
            <a:r>
              <a:rPr lang="en-US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validate chosen mail servers.</a:t>
            </a:r>
          </a:p>
          <a:p>
            <a:pPr>
              <a:lnSpc>
                <a:spcPct val="150000"/>
              </a:lnSpc>
              <a:defRPr/>
            </a:pPr>
            <a:endParaRPr lang="en-US" b="1" i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b="1" i="1" dirty="0">
                <a:solidFill>
                  <a:srgbClr val="C00000"/>
                </a:solidFill>
              </a:rPr>
              <a:t>SOLUTION – </a:t>
            </a:r>
            <a:r>
              <a:rPr lang="en-US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informing of the user by message that there are no chosen mail servers.</a:t>
            </a:r>
          </a:p>
        </p:txBody>
      </p:sp>
      <p:sp>
        <p:nvSpPr>
          <p:cNvPr id="112644" name="Прямоугольник 5"/>
          <p:cNvSpPr>
            <a:spLocks noChangeArrowheads="1"/>
          </p:cNvSpPr>
          <p:nvPr/>
        </p:nvSpPr>
        <p:spPr bwMode="auto">
          <a:xfrm>
            <a:off x="2743200" y="3200400"/>
            <a:ext cx="22875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i="1">
                <a:solidFill>
                  <a:srgbClr val="C00000"/>
                </a:solidFill>
              </a:rPr>
              <a:t>How does it work?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457200" y="3657600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K1 = the number of existing checkboxes with name “</a:t>
            </a:r>
            <a:r>
              <a:rPr lang="en-US" dirty="0" err="1"/>
              <a:t>eMails</a:t>
            </a:r>
            <a:r>
              <a:rPr lang="en-US" dirty="0"/>
              <a:t>” </a:t>
            </a:r>
            <a:endParaRPr lang="uk-UA" dirty="0"/>
          </a:p>
        </p:txBody>
      </p:sp>
      <p:cxnSp>
        <p:nvCxnSpPr>
          <p:cNvPr id="10" name="Прямая со стрелкой 9"/>
          <p:cNvCxnSpPr>
            <a:stCxn id="8" idx="3"/>
          </p:cNvCxnSpPr>
          <p:nvPr/>
        </p:nvCxnSpPr>
        <p:spPr>
          <a:xfrm>
            <a:off x="2743200" y="4191000"/>
            <a:ext cx="609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3352800" y="3657600"/>
            <a:ext cx="24384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K2 = the number of unchecked checkboxes with name “</a:t>
            </a:r>
            <a:r>
              <a:rPr lang="en-US" dirty="0" err="1"/>
              <a:t>eMails</a:t>
            </a:r>
            <a:r>
              <a:rPr lang="en-US" dirty="0"/>
              <a:t>” </a:t>
            </a:r>
            <a:endParaRPr lang="uk-UA" dirty="0"/>
          </a:p>
        </p:txBody>
      </p:sp>
      <p:cxnSp>
        <p:nvCxnSpPr>
          <p:cNvPr id="13" name="Прямая со стрелкой 12"/>
          <p:cNvCxnSpPr>
            <a:stCxn id="11" idx="3"/>
          </p:cNvCxnSpPr>
          <p:nvPr/>
        </p:nvCxnSpPr>
        <p:spPr>
          <a:xfrm>
            <a:off x="5791200" y="4191000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Блок-схема: решение 14"/>
          <p:cNvSpPr/>
          <p:nvPr/>
        </p:nvSpPr>
        <p:spPr>
          <a:xfrm>
            <a:off x="6477000" y="3581400"/>
            <a:ext cx="1828800" cy="121920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K1 = K2</a:t>
            </a:r>
            <a:endParaRPr lang="uk-UA" dirty="0"/>
          </a:p>
        </p:txBody>
      </p:sp>
      <p:cxnSp>
        <p:nvCxnSpPr>
          <p:cNvPr id="17" name="Прямая соединительная линия 16"/>
          <p:cNvCxnSpPr>
            <a:stCxn id="15" idx="2"/>
          </p:cNvCxnSpPr>
          <p:nvPr/>
        </p:nvCxnSpPr>
        <p:spPr>
          <a:xfrm>
            <a:off x="7391400" y="4800600"/>
            <a:ext cx="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H="1">
            <a:off x="5791200" y="5410200"/>
            <a:ext cx="1600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Прямоугольник 20"/>
          <p:cNvSpPr/>
          <p:nvPr/>
        </p:nvSpPr>
        <p:spPr>
          <a:xfrm>
            <a:off x="3352800" y="4876800"/>
            <a:ext cx="24384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Message “No chosen mail servers”</a:t>
            </a:r>
            <a:endParaRPr lang="uk-UA" dirty="0"/>
          </a:p>
        </p:txBody>
      </p:sp>
      <p:sp>
        <p:nvSpPr>
          <p:cNvPr id="112653" name="TextBox 21"/>
          <p:cNvSpPr txBox="1">
            <a:spLocks noChangeArrowheads="1"/>
          </p:cNvSpPr>
          <p:nvPr/>
        </p:nvSpPr>
        <p:spPr bwMode="auto">
          <a:xfrm>
            <a:off x="6705600" y="4953000"/>
            <a:ext cx="6461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YES</a:t>
            </a:r>
            <a:endParaRPr lang="uk-UA"/>
          </a:p>
        </p:txBody>
      </p:sp>
      <p:cxnSp>
        <p:nvCxnSpPr>
          <p:cNvPr id="24" name="Прямая соединительная линия 23"/>
          <p:cNvCxnSpPr>
            <a:stCxn id="15" idx="3"/>
          </p:cNvCxnSpPr>
          <p:nvPr/>
        </p:nvCxnSpPr>
        <p:spPr>
          <a:xfrm>
            <a:off x="8305800" y="4191000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8839200" y="4191000"/>
            <a:ext cx="0" cy="205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 flipH="1">
            <a:off x="1219200" y="6248400"/>
            <a:ext cx="762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/>
        </p:nvSpPr>
        <p:spPr>
          <a:xfrm>
            <a:off x="457200" y="4953000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Sending request to Controller</a:t>
            </a:r>
            <a:endParaRPr lang="uk-UA" dirty="0"/>
          </a:p>
        </p:txBody>
      </p:sp>
      <p:sp>
        <p:nvSpPr>
          <p:cNvPr id="112658" name="TextBox 29"/>
          <p:cNvSpPr txBox="1">
            <a:spLocks noChangeArrowheads="1"/>
          </p:cNvSpPr>
          <p:nvPr/>
        </p:nvSpPr>
        <p:spPr bwMode="auto">
          <a:xfrm>
            <a:off x="8229600" y="3733800"/>
            <a:ext cx="5302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NO</a:t>
            </a:r>
            <a:endParaRPr lang="uk-UA"/>
          </a:p>
        </p:txBody>
      </p:sp>
      <p:cxnSp>
        <p:nvCxnSpPr>
          <p:cNvPr id="34" name="Прямая со стрелкой 33"/>
          <p:cNvCxnSpPr/>
          <p:nvPr/>
        </p:nvCxnSpPr>
        <p:spPr>
          <a:xfrm flipV="1">
            <a:off x="1219200" y="6019800"/>
            <a:ext cx="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Заголовок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sz="3600" smtClean="0"/>
              <a:t>Java features</a:t>
            </a:r>
            <a:br>
              <a:rPr sz="3600" smtClean="0"/>
            </a:br>
            <a:r>
              <a:rPr sz="3600" smtClean="0"/>
              <a:t>Task 1: testing of patterns </a:t>
            </a:r>
            <a:endParaRPr lang="uk-UA" sz="3600" smtClean="0"/>
          </a:p>
        </p:txBody>
      </p:sp>
      <p:sp>
        <p:nvSpPr>
          <p:cNvPr id="113667" name="TextBox 4"/>
          <p:cNvSpPr txBox="1">
            <a:spLocks noChangeArrowheads="1"/>
          </p:cNvSpPr>
          <p:nvPr/>
        </p:nvSpPr>
        <p:spPr bwMode="auto">
          <a:xfrm>
            <a:off x="228600" y="3429000"/>
            <a:ext cx="26082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i="1">
                <a:solidFill>
                  <a:srgbClr val="C00000"/>
                </a:solidFill>
              </a:rPr>
              <a:t>How does it look like?</a:t>
            </a:r>
          </a:p>
        </p:txBody>
      </p:sp>
      <p:pic>
        <p:nvPicPr>
          <p:cNvPr id="11366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0" y="3048000"/>
            <a:ext cx="5695950" cy="33353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57200" y="1295400"/>
            <a:ext cx="8118475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b="1" i="1" dirty="0">
                <a:solidFill>
                  <a:srgbClr val="C00000"/>
                </a:solidFill>
              </a:rPr>
              <a:t>AIM – </a:t>
            </a:r>
            <a:r>
              <a:rPr lang="en-US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 test if patterns are right for the site.</a:t>
            </a:r>
          </a:p>
          <a:p>
            <a:pPr>
              <a:lnSpc>
                <a:spcPct val="150000"/>
              </a:lnSpc>
              <a:defRPr/>
            </a:pPr>
            <a:endParaRPr lang="en-US" b="1" i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b="1" i="1" dirty="0">
                <a:solidFill>
                  <a:srgbClr val="C00000"/>
                </a:solidFill>
              </a:rPr>
              <a:t>SOLUTION – </a:t>
            </a:r>
            <a:r>
              <a:rPr lang="en-US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adding text field for input URL of resume or </a:t>
            </a:r>
          </a:p>
          <a:p>
            <a:pPr>
              <a:lnSpc>
                <a:spcPct val="150000"/>
              </a:lnSpc>
              <a:defRPr/>
            </a:pPr>
            <a:r>
              <a:rPr lang="en-US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vacancy and button “Test patterns” with functionality describing bellow.</a:t>
            </a:r>
          </a:p>
        </p:txBody>
      </p:sp>
    </p:spTree>
  </p:cSld>
  <p:clrMapOvr>
    <a:masterClrMapping/>
  </p:clrMapOvr>
  <p:transition advTm="500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sz="3600" smtClean="0">
                <a:latin typeface="Arial" charset="0"/>
              </a:rPr>
              <a:t>Pokémon WebServer</a:t>
            </a:r>
          </a:p>
        </p:txBody>
      </p:sp>
      <p:grpSp>
        <p:nvGrpSpPr>
          <p:cNvPr id="14360" name="Group 24"/>
          <p:cNvGrpSpPr>
            <a:grpSpLocks/>
          </p:cNvGrpSpPr>
          <p:nvPr/>
        </p:nvGrpSpPr>
        <p:grpSpPr bwMode="auto">
          <a:xfrm>
            <a:off x="533400" y="1371600"/>
            <a:ext cx="3289300" cy="4800600"/>
            <a:chOff x="192" y="816"/>
            <a:chExt cx="2072" cy="3024"/>
          </a:xfrm>
        </p:grpSpPr>
        <p:pic>
          <p:nvPicPr>
            <p:cNvPr id="17412" name="Picture 17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92" y="1008"/>
              <a:ext cx="2072" cy="2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413" name="Picture 2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92" y="816"/>
              <a:ext cx="206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359" name="Text Box 23"/>
          <p:cNvSpPr txBox="1">
            <a:spLocks noChangeArrowheads="1"/>
          </p:cNvSpPr>
          <p:nvPr/>
        </p:nvSpPr>
        <p:spPr bwMode="auto">
          <a:xfrm>
            <a:off x="4114800" y="1447800"/>
            <a:ext cx="4724400" cy="232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spcBef>
                <a:spcPct val="50000"/>
              </a:spcBef>
            </a:pPr>
            <a:r>
              <a:rPr lang="en-US" sz="2000" b="1" u="sng"/>
              <a:t>My Tasks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en-US"/>
              <a:t>Server core : sockets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en-US"/>
              <a:t>Multithreading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en-US"/>
              <a:t>Tray icon</a:t>
            </a:r>
            <a:endParaRPr lang="ru-RU"/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en-US"/>
              <a:t>Html pages design (admin area, about page, etc.)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3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3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3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3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3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3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3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3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smtClean="0"/>
              <a:t>Java features</a:t>
            </a:r>
            <a:br>
              <a:rPr smtClean="0"/>
            </a:br>
            <a:r>
              <a:rPr smtClean="0"/>
              <a:t>Task 1: testing of patterns </a:t>
            </a:r>
            <a:endParaRPr lang="uk-UA"/>
          </a:p>
        </p:txBody>
      </p:sp>
      <p:sp>
        <p:nvSpPr>
          <p:cNvPr id="114691" name="TextBox 4"/>
          <p:cNvSpPr txBox="1">
            <a:spLocks noChangeArrowheads="1"/>
          </p:cNvSpPr>
          <p:nvPr/>
        </p:nvSpPr>
        <p:spPr bwMode="auto">
          <a:xfrm>
            <a:off x="381000" y="1371600"/>
            <a:ext cx="29003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i="1">
                <a:solidFill>
                  <a:srgbClr val="C00000"/>
                </a:solidFill>
              </a:rPr>
              <a:t>How does it work?</a:t>
            </a:r>
          </a:p>
        </p:txBody>
      </p:sp>
      <p:graphicFrame>
        <p:nvGraphicFramePr>
          <p:cNvPr id="11469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7838420"/>
              </p:ext>
            </p:extLst>
          </p:nvPr>
        </p:nvGraphicFramePr>
        <p:xfrm>
          <a:off x="1066800" y="1905000"/>
          <a:ext cx="7696200" cy="388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10" name="Document" r:id="rId3" imgW="9628051" imgH="4684372" progId="Word.Document.12">
                  <p:embed/>
                </p:oleObj>
              </mc:Choice>
              <mc:Fallback>
                <p:oleObj name="Document" r:id="rId3" imgW="9628051" imgH="4684372" progId="Word.Document.12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905000"/>
                        <a:ext cx="7696200" cy="388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Заголовок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smtClean="0"/>
              <a:t>Java features</a:t>
            </a:r>
            <a:br>
              <a:rPr smtClean="0"/>
            </a:br>
            <a:r>
              <a:rPr smtClean="0"/>
              <a:t>Task 2: adding new patterns</a:t>
            </a:r>
            <a:endParaRPr lang="uk-UA" smtClean="0"/>
          </a:p>
        </p:txBody>
      </p:sp>
      <p:sp>
        <p:nvSpPr>
          <p:cNvPr id="115715" name="TextBox 2"/>
          <p:cNvSpPr txBox="1">
            <a:spLocks noChangeArrowheads="1"/>
          </p:cNvSpPr>
          <p:nvPr/>
        </p:nvSpPr>
        <p:spPr bwMode="auto">
          <a:xfrm>
            <a:off x="381000" y="3657600"/>
            <a:ext cx="3411538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1" i="1">
                <a:solidFill>
                  <a:srgbClr val="C00000"/>
                </a:solidFill>
              </a:rPr>
              <a:t>How does it look like?</a:t>
            </a:r>
          </a:p>
          <a:p>
            <a:endParaRPr lang="uk-UA" sz="2400" b="1" i="1">
              <a:solidFill>
                <a:srgbClr val="C00000"/>
              </a:solidFill>
            </a:endParaRPr>
          </a:p>
        </p:txBody>
      </p:sp>
      <p:pic>
        <p:nvPicPr>
          <p:cNvPr id="11571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2800" y="2971800"/>
            <a:ext cx="5570538" cy="3124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57200" y="1295400"/>
            <a:ext cx="8340725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b="1" i="1" dirty="0">
                <a:solidFill>
                  <a:srgbClr val="C00000"/>
                </a:solidFill>
              </a:rPr>
              <a:t>AIM – </a:t>
            </a:r>
            <a:r>
              <a:rPr lang="en-US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 add new patterns for the site.</a:t>
            </a:r>
          </a:p>
          <a:p>
            <a:pPr>
              <a:lnSpc>
                <a:spcPct val="150000"/>
              </a:lnSpc>
              <a:defRPr/>
            </a:pPr>
            <a:endParaRPr lang="en-US" b="1" i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b="1" i="1" dirty="0">
                <a:solidFill>
                  <a:srgbClr val="C00000"/>
                </a:solidFill>
              </a:rPr>
              <a:t>SOLUTION – </a:t>
            </a:r>
            <a:r>
              <a:rPr lang="en-US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adding new tab with text fields for input  patterns and button </a:t>
            </a:r>
          </a:p>
          <a:p>
            <a:pPr>
              <a:lnSpc>
                <a:spcPct val="150000"/>
              </a:lnSpc>
              <a:defRPr/>
            </a:pPr>
            <a:r>
              <a:rPr lang="en-US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“Add new element” with functionality describing bellow.</a:t>
            </a:r>
          </a:p>
        </p:txBody>
      </p:sp>
    </p:spTree>
  </p:cSld>
  <p:clrMapOvr>
    <a:masterClrMapping/>
  </p:clrMapOvr>
  <p:transition advTm="5000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457200"/>
            <a:ext cx="8229600" cy="914400"/>
          </a:xfrm>
        </p:spPr>
        <p:txBody>
          <a:bodyPr/>
          <a:lstStyle/>
          <a:p>
            <a:r>
              <a:rPr smtClean="0"/>
              <a:t>Java features</a:t>
            </a:r>
            <a:br>
              <a:rPr smtClean="0"/>
            </a:br>
            <a:r>
              <a:rPr smtClean="0"/>
              <a:t>Task 2: adding new patterns</a:t>
            </a:r>
            <a:br>
              <a:rPr smtClean="0"/>
            </a:br>
            <a:endParaRPr lang="uk-UA" smtClean="0"/>
          </a:p>
        </p:txBody>
      </p:sp>
      <p:sp>
        <p:nvSpPr>
          <p:cNvPr id="116739" name="TextBox 18"/>
          <p:cNvSpPr txBox="1">
            <a:spLocks noChangeArrowheads="1"/>
          </p:cNvSpPr>
          <p:nvPr/>
        </p:nvSpPr>
        <p:spPr bwMode="auto">
          <a:xfrm>
            <a:off x="381000" y="1371600"/>
            <a:ext cx="29003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i="1">
                <a:solidFill>
                  <a:srgbClr val="C00000"/>
                </a:solidFill>
              </a:rPr>
              <a:t>How does it work?</a:t>
            </a:r>
          </a:p>
        </p:txBody>
      </p:sp>
      <p:graphicFrame>
        <p:nvGraphicFramePr>
          <p:cNvPr id="116740" name="Object 4"/>
          <p:cNvGraphicFramePr>
            <a:graphicFrameLocks noChangeAspect="1"/>
          </p:cNvGraphicFramePr>
          <p:nvPr/>
        </p:nvGraphicFramePr>
        <p:xfrm>
          <a:off x="1066800" y="2057400"/>
          <a:ext cx="6315075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57" name="Документ" r:id="rId3" imgW="6569266" imgH="4200663" progId="">
                  <p:embed/>
                </p:oleObj>
              </mc:Choice>
              <mc:Fallback>
                <p:oleObj name="Документ" r:id="rId3" imgW="6569266" imgH="4200663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057400"/>
                        <a:ext cx="6315075" cy="403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advTm="5000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Заголовок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smtClean="0"/>
              <a:t>Conclusion</a:t>
            </a:r>
            <a:endParaRPr lang="uk-UA" smtClean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1600200" y="2209800"/>
          <a:ext cx="60960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3454400"/>
                <a:gridCol w="2032000"/>
              </a:tblGrid>
              <a:tr h="640080">
                <a:tc>
                  <a:txBody>
                    <a:bodyPr/>
                    <a:lstStyle/>
                    <a:p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Tasks</a:t>
                      </a:r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 used technology</a:t>
                      </a:r>
                      <a:endParaRPr lang="uk-U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Validation of input date</a:t>
                      </a:r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JavaScript</a:t>
                      </a:r>
                      <a:endParaRPr lang="uk-U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Validation of chosen mail-servers</a:t>
                      </a:r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JavaScript</a:t>
                      </a:r>
                      <a:endParaRPr lang="uk-U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Adding new patterns into database</a:t>
                      </a:r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Java</a:t>
                      </a:r>
                      <a:endParaRPr lang="uk-U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Testing patterns</a:t>
                      </a:r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Java</a:t>
                      </a:r>
                      <a:endParaRPr lang="uk-UA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676400" y="1447800"/>
            <a:ext cx="2133600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 i="1" dirty="0">
                <a:solidFill>
                  <a:schemeClr val="accent2">
                    <a:lumMod val="75000"/>
                  </a:schemeClr>
                </a:solidFill>
              </a:rPr>
              <a:t>My tasks</a:t>
            </a:r>
            <a:endParaRPr lang="uk-UA" sz="36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05200" y="5181600"/>
            <a:ext cx="54689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 i="1" dirty="0">
                <a:solidFill>
                  <a:schemeClr val="accent2">
                    <a:lumMod val="75000"/>
                  </a:schemeClr>
                </a:solidFill>
              </a:rPr>
              <a:t>Thank you for attention!</a:t>
            </a:r>
            <a:endParaRPr lang="uk-UA" sz="36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smtClean="0"/>
              <a:t>Questions, please…</a:t>
            </a:r>
            <a:endParaRPr lang="ru-RU" smtClean="0"/>
          </a:p>
        </p:txBody>
      </p:sp>
      <p:pic>
        <p:nvPicPr>
          <p:cNvPr id="53250" name="Picture 3" descr="blue_question_mark_clip_art_1684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0800" y="1600200"/>
            <a:ext cx="4048125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Заголовок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smtClean="0">
                <a:latin typeface="Arial" charset="0"/>
                <a:cs typeface="Arial" charset="0"/>
              </a:rPr>
              <a:t>About me</a:t>
            </a:r>
            <a:endParaRPr lang="ru-RU" smtClean="0"/>
          </a:p>
        </p:txBody>
      </p:sp>
      <p:sp>
        <p:nvSpPr>
          <p:cNvPr id="4" name="Содержимое 2"/>
          <p:cNvSpPr>
            <a:spLocks noGrp="1"/>
          </p:cNvSpPr>
          <p:nvPr>
            <p:ph idx="4294967295"/>
          </p:nvPr>
        </p:nvSpPr>
        <p:spPr>
          <a:xfrm>
            <a:off x="457200" y="14478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125" indent="-255588"/>
            <a:r>
              <a:rPr lang="en-US" sz="2800" dirty="0" smtClean="0">
                <a:latin typeface="Arial" pitchFamily="34" charset="0"/>
                <a:cs typeface="Arial" pitchFamily="34" charset="0"/>
              </a:rPr>
              <a:t>My name is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Sergii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Zaiats</a:t>
            </a:r>
            <a:endParaRPr lang="ru-RU" sz="2800" dirty="0" smtClean="0">
              <a:latin typeface="Arial" pitchFamily="34" charset="0"/>
              <a:cs typeface="Arial" pitchFamily="34" charset="0"/>
            </a:endParaRPr>
          </a:p>
          <a:p>
            <a:pPr marL="365125" indent="-255588"/>
            <a:r>
              <a:rPr lang="en-US" sz="2800" dirty="0" smtClean="0">
                <a:latin typeface="Arial" pitchFamily="34" charset="0"/>
                <a:cs typeface="Arial" pitchFamily="34" charset="0"/>
              </a:rPr>
              <a:t>I was born in 1984.</a:t>
            </a:r>
            <a:endParaRPr lang="ru-RU" sz="2800" dirty="0" smtClean="0">
              <a:latin typeface="Arial" pitchFamily="34" charset="0"/>
              <a:cs typeface="Arial" pitchFamily="34" charset="0"/>
            </a:endParaRPr>
          </a:p>
          <a:p>
            <a:pPr marL="365125" indent="-255588"/>
            <a:r>
              <a:rPr lang="en-US" sz="2800" dirty="0" smtClean="0">
                <a:latin typeface="Arial" pitchFamily="34" charset="0"/>
                <a:cs typeface="Arial" pitchFamily="34" charset="0"/>
              </a:rPr>
              <a:t>Professional education: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Ivano-Frankivsk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National Technical University of Oil and Gas, Department of Mechanical Engineering</a:t>
            </a:r>
            <a:endParaRPr lang="ru-RU" sz="2800" dirty="0" smtClean="0">
              <a:latin typeface="Arial" pitchFamily="34" charset="0"/>
              <a:cs typeface="Arial" pitchFamily="34" charset="0"/>
            </a:endParaRPr>
          </a:p>
          <a:p>
            <a:pPr marL="365125" indent="-255588"/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Speciality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: Mechanical Engineering</a:t>
            </a:r>
            <a:endParaRPr lang="ru-RU" sz="2800" dirty="0" smtClean="0">
              <a:latin typeface="Arial" pitchFamily="34" charset="0"/>
              <a:cs typeface="Arial" pitchFamily="34" charset="0"/>
            </a:endParaRPr>
          </a:p>
          <a:p>
            <a:pPr marL="365125" indent="-255588"/>
            <a:r>
              <a:rPr lang="en-US" sz="2800" dirty="0" smtClean="0">
                <a:latin typeface="Arial" pitchFamily="34" charset="0"/>
                <a:cs typeface="Arial" pitchFamily="34" charset="0"/>
              </a:rPr>
              <a:t>Now I work at “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Intelkom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”.</a:t>
            </a:r>
            <a:endParaRPr lang="ru-RU" sz="2800" dirty="0" smtClean="0">
              <a:latin typeface="Arial" pitchFamily="34" charset="0"/>
              <a:cs typeface="Arial" pitchFamily="34" charset="0"/>
            </a:endParaRPr>
          </a:p>
          <a:p>
            <a:pPr marL="365125" indent="-255588"/>
            <a:r>
              <a:rPr lang="en-US" sz="2800" dirty="0" smtClean="0">
                <a:latin typeface="Arial" pitchFamily="34" charset="0"/>
                <a:cs typeface="Arial" pitchFamily="34" charset="0"/>
              </a:rPr>
              <a:t>I like football and snowboarding.</a:t>
            </a:r>
            <a:endParaRPr lang="ru-RU" sz="2800" dirty="0" smtClean="0">
              <a:latin typeface="Arial" pitchFamily="34" charset="0"/>
              <a:cs typeface="Arial" pitchFamily="34" charset="0"/>
            </a:endParaRPr>
          </a:p>
          <a:p>
            <a:pPr marL="365125" indent="-255588"/>
            <a:endParaRPr lang="ru-RU" dirty="0" smtClean="0"/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Заголовок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smtClean="0">
                <a:latin typeface="Arial" charset="0"/>
                <a:cs typeface="Arial" charset="0"/>
              </a:rPr>
              <a:t>WebServer</a:t>
            </a:r>
            <a:endParaRPr lang="ru-RU" smtClean="0">
              <a:latin typeface="Arial" charset="0"/>
              <a:cs typeface="Arial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4294967295"/>
          </p:nvPr>
        </p:nvSpPr>
        <p:spPr>
          <a:xfrm>
            <a:off x="428625" y="2214563"/>
            <a:ext cx="8229600" cy="3267075"/>
          </a:xfrm>
        </p:spPr>
        <p:txBody>
          <a:bodyPr rtlCol="0">
            <a:normAutofit/>
          </a:bodyPr>
          <a:lstStyle/>
          <a:p>
            <a:pPr>
              <a:buFont typeface="Calibri" pitchFamily="34" charset="0"/>
              <a:buNone/>
              <a:defRPr/>
            </a:pPr>
            <a:r>
              <a:rPr lang="en-US" sz="4000" b="1" i="1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What I have done:</a:t>
            </a:r>
          </a:p>
          <a:p>
            <a:pPr>
              <a:defRPr/>
            </a:pP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Graphical user interface  (using Swing)</a:t>
            </a:r>
          </a:p>
          <a:p>
            <a:pPr>
              <a:defRPr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Tray icon</a:t>
            </a:r>
          </a:p>
          <a:p>
            <a:pPr>
              <a:defRPr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Writing logs to XML</a:t>
            </a:r>
          </a:p>
          <a:p>
            <a:pPr>
              <a:defRPr/>
            </a:pPr>
            <a:endParaRPr lang="ru-RU" sz="28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152400"/>
            <a:ext cx="8229600" cy="919163"/>
          </a:xfrm>
        </p:spPr>
        <p:txBody>
          <a:bodyPr/>
          <a:lstStyle/>
          <a:p>
            <a:pPr algn="ctr"/>
            <a:r>
              <a:rPr smtClean="0"/>
              <a:t>CVTracker</a:t>
            </a:r>
            <a:endParaRPr lang="ru-RU" smtClean="0"/>
          </a:p>
        </p:txBody>
      </p:sp>
      <p:sp>
        <p:nvSpPr>
          <p:cNvPr id="102403" name="Содержимое 2"/>
          <p:cNvSpPr>
            <a:spLocks noGrp="1"/>
          </p:cNvSpPr>
          <p:nvPr>
            <p:ph idx="4294967295"/>
          </p:nvPr>
        </p:nvSpPr>
        <p:spPr>
          <a:xfrm>
            <a:off x="428625" y="1357313"/>
            <a:ext cx="8229600" cy="981075"/>
          </a:xfrm>
        </p:spPr>
        <p:txBody>
          <a:bodyPr/>
          <a:lstStyle/>
          <a:p>
            <a:r>
              <a:rPr lang="en-US" sz="2400" smtClean="0">
                <a:latin typeface="Arial" charset="0"/>
                <a:cs typeface="Arial" charset="0"/>
              </a:rPr>
              <a:t>Old graphical user interface</a:t>
            </a:r>
            <a:endParaRPr lang="ru-RU" smtClean="0">
              <a:latin typeface="Arial" charset="0"/>
              <a:cs typeface="Arial" charset="0"/>
            </a:endParaRPr>
          </a:p>
        </p:txBody>
      </p:sp>
      <p:pic>
        <p:nvPicPr>
          <p:cNvPr id="5" name="Рисунок 4" descr="OldCVTrackerGUIRe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72" y="2071678"/>
            <a:ext cx="8148091" cy="36887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algn="ctr">
              <a:defRPr/>
            </a:pPr>
            <a:r>
              <a:rPr smtClean="0"/>
              <a:t>New GUI +edit feature+"Look for" input field </a:t>
            </a:r>
            <a:endParaRPr lang="ru-RU"/>
          </a:p>
        </p:txBody>
      </p:sp>
      <p:sp>
        <p:nvSpPr>
          <p:cNvPr id="103427" name="Содержимое 2"/>
          <p:cNvSpPr>
            <a:spLocks noGrp="1"/>
          </p:cNvSpPr>
          <p:nvPr>
            <p:ph idx="4294967295"/>
          </p:nvPr>
        </p:nvSpPr>
        <p:spPr>
          <a:xfrm>
            <a:off x="457200" y="1447800"/>
            <a:ext cx="1185863" cy="695325"/>
          </a:xfrm>
        </p:spPr>
        <p:txBody>
          <a:bodyPr/>
          <a:lstStyle/>
          <a:p>
            <a:endParaRPr lang="en-US" smtClean="0"/>
          </a:p>
          <a:p>
            <a:pPr>
              <a:buFont typeface="Calibri" pitchFamily="34" charset="0"/>
              <a:buNone/>
            </a:pPr>
            <a:endParaRPr lang="ru-RU" smtClean="0"/>
          </a:p>
        </p:txBody>
      </p:sp>
      <p:pic>
        <p:nvPicPr>
          <p:cNvPr id="5" name="Рисунок 4" descr="MailCVTrackerRe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72" y="1285860"/>
            <a:ext cx="8001056" cy="50427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Заголовок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smtClean="0">
                <a:latin typeface="Arial" charset="0"/>
                <a:cs typeface="Arial" charset="0"/>
              </a:rPr>
              <a:t>Validation</a:t>
            </a:r>
            <a:endParaRPr lang="ru-RU" smtClean="0">
              <a:latin typeface="Arial" charset="0"/>
              <a:cs typeface="Arial" charset="0"/>
            </a:endParaRPr>
          </a:p>
        </p:txBody>
      </p:sp>
      <p:sp>
        <p:nvSpPr>
          <p:cNvPr id="104451" name="Содержимое 2"/>
          <p:cNvSpPr>
            <a:spLocks noGrp="1"/>
          </p:cNvSpPr>
          <p:nvPr>
            <p:ph idx="4294967295"/>
          </p:nvPr>
        </p:nvSpPr>
        <p:spPr>
          <a:xfrm>
            <a:off x="457200" y="1447800"/>
            <a:ext cx="8229600" cy="981075"/>
          </a:xfrm>
        </p:spPr>
        <p:txBody>
          <a:bodyPr/>
          <a:lstStyle/>
          <a:p>
            <a:r>
              <a:rPr lang="en-US" sz="2400" smtClean="0">
                <a:latin typeface="Arial" charset="0"/>
                <a:cs typeface="Arial" charset="0"/>
              </a:rPr>
              <a:t>Validation to Mail, Location and Technology tabs in Settings menu</a:t>
            </a:r>
          </a:p>
          <a:p>
            <a:pPr>
              <a:buFont typeface="Calibri" pitchFamily="34" charset="0"/>
              <a:buNone/>
            </a:pPr>
            <a:endParaRPr lang="ru-RU" smtClean="0"/>
          </a:p>
        </p:txBody>
      </p:sp>
      <p:pic>
        <p:nvPicPr>
          <p:cNvPr id="5" name="Рисунок 4" descr="ValidationCVTrack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86" y="2357430"/>
            <a:ext cx="7679913" cy="38576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sz="3600" smtClean="0">
                <a:latin typeface="Arial" charset="0"/>
              </a:rPr>
              <a:t>Team project: CVTracker</a:t>
            </a:r>
            <a:endParaRPr lang="ru-RU" sz="3600" smtClean="0">
              <a:latin typeface="Arial" charset="0"/>
            </a:endParaRPr>
          </a:p>
        </p:txBody>
      </p:sp>
      <p:pic>
        <p:nvPicPr>
          <p:cNvPr id="1843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1447800"/>
            <a:ext cx="6477000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612775" y="3676650"/>
            <a:ext cx="2564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204898"/>
                </a:solidFill>
              </a:rPr>
              <a:t>Powered by</a:t>
            </a:r>
            <a:r>
              <a:rPr lang="en-US" sz="4000" dirty="0" smtClean="0">
                <a:solidFill>
                  <a:srgbClr val="204898"/>
                </a:solidFill>
              </a:rPr>
              <a:t>:</a:t>
            </a:r>
            <a:endParaRPr lang="en-US" sz="4000" dirty="0">
              <a:solidFill>
                <a:srgbClr val="204898"/>
              </a:solidFill>
            </a:endParaRPr>
          </a:p>
        </p:txBody>
      </p:sp>
      <p:pic>
        <p:nvPicPr>
          <p:cNvPr id="117762" name="Picture 2" descr="http://www.simformsolutions.com/Technology/Java/Java_Hiberna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400" y="3695065"/>
            <a:ext cx="2820566" cy="78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764" name="Picture 4" descr="http://www.springsource.org/files/imagefield_default_images/placeholder_video_spring_projects.png?131715856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676650"/>
            <a:ext cx="1676400" cy="96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2775" y="4965412"/>
            <a:ext cx="3349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204898"/>
                </a:solidFill>
              </a:rPr>
              <a:t>Works with sites:</a:t>
            </a:r>
            <a:endParaRPr lang="en-US" sz="3200" dirty="0">
              <a:solidFill>
                <a:srgbClr val="204898"/>
              </a:solidFill>
            </a:endParaRPr>
          </a:p>
        </p:txBody>
      </p:sp>
      <p:pic>
        <p:nvPicPr>
          <p:cNvPr id="117766" name="Picture 6" descr="Work.ua - &amp;rcy;&amp;acy;&amp;bcy;&amp;ocy;&amp;tcy;&amp;acy; &amp;vcy; &amp;Kcy;&amp;icy;&amp;iecy;&amp;vcy;&amp;iecy; &amp;icy; &amp;Ucy;&amp;kcy;&amp;rcy;&amp;acy;&amp;icy;&amp;ncy;&amp;iecy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675" y="5072061"/>
            <a:ext cx="1619250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data:image/jpeg;base64,/9j/4AAQSkZJRgABAQAAAQABAAD/2wCEAAkGBhIQERQUEBIVFRQVGSIaGBcXFyEdHRoWHBwYICMhHR8fHyYeHxwlIR0jIDMlJTMqLCwtHSAxNTAqNScrLCkBCQoKDgwOGQ8PGi4kHCAuLDQ1NSoyKTEtLDU1LSo1LCkqKTQpKSo1NTUtNTUsKSkpKSkpLCksLCkpKSwpKSksKf/AABEIAEwAsAMBIgACEQEDEQH/xAAcAAABBAMBAAAAAAAAAAAAAAAHAAEEBgIDBQj/xABAEAACAQMCAgcFBgMFCQAAAAABAgMABBESIQUxBgcTIkFRYRQycYGhCCNCUpGxYnKyFTOCwdE0NUNTc4OSouH/xAAZAQEAAwEBAAAAAAAAAAAAAAAAAQIFBAP/xAAgEQEAAgEEAwEBAAAAAAAAAAAAAQIDBBESMRNBUSFC/9oADAMBAAIRAxEAPwC68H63LSW6ure402vsz6Q0sg+8IYqcDAxuBtk7Gr3mvLPXVwv2fi85AwJQso/xDB/9gam9Deuy8szJ7QWulfTjtJMdnpznTseYPL0FB6apVxuj3TCzv9fsc6y9njXpBGNWccwM5weXlXYzQPSpqegVKmxT0CpU2KWKB6VKlQKlTU9AqVKmoHpU2aWaB6VNmnoFSpUqAFfaS4T3rS4A5homPw7y/u1BIGvUHXnwrt+ESMBkwusg+GdJ+jGvMdvbtIwVFLMeQUZP6Cg38P4pNAcwyvHuCdDFc4ORnHP50dOiH2gI5O0/tJViOVEXZIxBByG1ZY4wcHO2x9KC3Ruzje9t4rpW7NpVSQZ0kAsFPqMZ+leouE9WPC7bBjs4iw5M41n9XJoLSGoYcY69Yba4mgNpIxidkLB1wSpIzRPxQU6/+HRRm0aONEZzKXKqAWP3W5I58z+tASuhPTFeKW5nSJowHKaWIJyADnb41x+lXW/ZWEhi708q7MseMKfIsTjV6DJqo9BOMtZ9HLuZDh1kcKfJmEag/LOflQ+6BcBXiHEIYJSSjEs++5VQSRn1xz9akFK0+0FbM2JbWZF/MCrY+W30ok8J4xFdxLNbuHjbkw/YjmCPEHlQl64ugdpa2iT2sKxMsgRgvJlYN9QQN/jUPqB4w4uZ7Yn7t07QDydSBkfFTv8AAUFmu+vm1jkdDbTkoxUkaeakj83pWEX2gLIkBre4UeJwpx8tVBjiWn22XX7nbtq/l7Rs/TNdTp3Jwwyx/wBlK4TSderVgtnbGsk8vlyqB6V4PxqK7hSa3cPG/I/5HyI5Yqo9KOuOysZGiAeeRThhHjCnyLHbPoM1B6u+EXNpwObIZZnWWSNcd5cp3dvMkagPWgLbSKHRpFLqGBZc41LkZGeYyMjNSDfafaCtmYCW1mQeYZW+mQaInA+PQ3sKz27ao25HBHLYjB8qC8MnRq8CqUmsnP4stjw2LZdfmQPHcUbuGW8SQxrbhREqgJp3XT4YPj8fGoFbk6yrdZDGY5Mhip2HMHHnXc45x1LSLtZASuQNue9By9/2l/8ArN/WaJPWV/sX/cX9646ZrTW0/GTi1WS1Mkz/ACn9Hel8V6zLGrqVAJ1AeJx4Gp3GuNJaRGWTJAIGBzJPlVF6qf72f+Qf1GsutHiuXjgHJe+3xOw+mT8xVoyz4uc9vSurtGm8tu1g4P0/guZliVXVmzgsBjIGcc6tANAeNntZY3Iwy6ZB8Dgj9QaOVpcCRFdTkMAR8CM1OnyzeJi3a2i1Ns0TF+4RekPDBdWs8B/4sbJ82UgfWhB1G9XrxyG9uBNFJEzIsbJpDqyDLZO5G5G221G/FICuloAx10dXNtFaveWsJE5nDyMGZiwcnOxJA7xB29a5HU31iw2S3UfErhkyyuhkDsdW6sNgx8F+tH1lzQX6c9SVzfcSmnhkhjhlwxLE6tWkA90DzGefjQGgOCMjkaC/2hLxC1pGGBdRIzDxAbsgM/HB/Si5weyaC3hid9bRxqjPjGoqoGceGcZoT8U6krm7vZ5pbiNIpJWYY1O+knIGCAMj4mpEPoxw15+jF4qAlu0ZwB4hOzJ+gNVHqv4xHa8Tt5JWCocoWPIa1IBPpkivRvAeARWVulvAMIgwM7kk7knzJO5od9KeomKeRpLKYQFjkxsuUyfy4wVHpvQZ9efHoTYpAkqPJJKrAKwJCqCcnHIZwPnVd6gOGs13PPjuJFoz/E7A/wBKn9a2WP2e5yw7a6iVPHQhY49NWAPrRc6NdGYOHwCG3XCg5JPvMx5lj4n/AOUHl7iKK17KGOFNwwY5xhTKcn02POu31icCsLSWJeHXHbBlJkGtX0kEY3UAb+XpV1v+oOWWWR/bIxrdmx2R21MTj3vWtcH2eX1DtL1dPjpiOfllsUHV6kOPyNZ3AuJCYrdgVdznShUswyfAYz6ZqJddGeAcVYy290LeV9yoYJ3j4mOQc/hgVeIer23j4e9jEzxxyDvyKRrYnGSTjBzjGOWNqG999nyYH7m7iZfDtEKn6ZGf0oB/0s4HHZ3LRRXCXCgA605b+BwSMj0Jo49SbyHhSdpnAkcJn8mf2zmqxwf7Pp1A3d0Cg5rEpBPpqbl+lX6/6MzL7MllKIYIcAoMjIB9Pe+fxqtp2j8/VbzNY3iNww4gdNzKT4Stn5Of9Kv/AFh8Uhks1CSIxZ1IAIO3PNbekfV2lxIZYn7N23YEZUnz8wa4kXVXNnvTRgeYBJ/yrg8eSnKsRvuxPBnx86VrvFvbLqufTJcE7AIMny3NVbjnETcXEkp/Exx/LyH0FE+16GrBaSQwPh5RhpGGc+HIemR865nR/q6NvOsskquFz3QuN8Y86TivxrRa+lyzjpi9e1E4xxY3LqzIqaVCYXPIcufkP2okdW/E+1tNBPeiJX/Cdx/p8qm9J+iy3kIRSqMGDBtPx8seBqF0S6HSWMjMZldXXBULjccjz+P61fHjvTJ9h6YdPlw5+XcT7Wwmo9rxCOXPZSI+k4Ohg2D5HB2NbZcaTqxjG+eWPX0odT8R9invnRIg3sqdgLfZNPaOkQYY/vCzDBGxUbYrta4he2Jp1a108tWRjOcc8457VhNxCNNWuRF0YLZYDSG5Zyds+vlQxgDwcPu7PQ8bQyQPGsuMlZJItzpZtjKrnYk71MuATa3YkWNrr2+ISjPdY9rB2YyQW7PQQN8/i+FAQm4lEI+0MkYj/OXGn/yziml4pCiq7yxqje6xcAHx2JOD8qpI4GYLm1FwIgk91JIY0H3SSdhpjUagMnKls4GWPKuckJZ7dYRCUF9ciISjMWjQ/IAjbVqxigJcV6jY0urZGoYYHK+YxzHrWcUquAykMDyIOQfgaHnSK2uPbUezCmWK1RNMfu6Z5JUJH8KECQeiVYOgapBYKhYBIJJUyx5Kkzjc/Cg7cPFYXYqk0bMOYDgkAeYB2rKTicS6NUsY7T3MuBqz+Xff5UOeD2qqtkwQAyWd05IUAkM0TDPidj4+dROCxBra69tEXd4bB2W3KHspN11cjrC5x+IL6UBOuOLQxtpkmjRvJnUHf0JrcbtACS64U4JyMA7bHyO9DF72WCSe4lS3dorS1aRJwdTNokyI28HJzzBydNdbiNqzX0cKD7i8dLiQZHde3wXDD+PEXzz50F1m4jGil3kjVAdJZmAGrOMZJxnO2K29sMatQ04zqztjzzyx40NuBoWv4xOIzB7RemMEHebtB72e7nSW04396utwf/c1wBjQFuRHjl2IabRj+HHLwxigt9rfRyjMUiOB4qwb9iay9rTSX1rpHNtQxkbc+XPahhwTiXsRmlZYQ44fGyCD3Tg4USjGe1Z2Az5ZrVEHt+HX9m6OjKkcyCXGW7QoHPdY7dqrH/HQFQXKliupdQGSuRkA53I8Bsab2pNIbWuluTahg52GDyOTVBfiDw2/EywU3zzCLueLSrGkWjODpAO2fENUGORo7JrVIzG9tewdlHNjIikmR49WknbOV2P4aAmtcoNWWUad2yR3Rz38tvOsLfiEUgBjkRgxwpVgQxHPGOeKHPFu113vtXZ4NxZibRnR2OoZzq3xjnnbFdbpfdJbSWjWiRmQzuqqgG87wOq6sfEEk76RQXMXaHk6+9p94e8PD+b051jHfxM7IsiF195AwLD4gHI+dDW04e8EKRRMHkTimA0mcM+gks2N9ySdvOpHAEURcHZAvtDTP2pGNZ+7m7XX4+9pznx00BKZcgg7g1z7fo/bRgrHbwopYMQsagFlOQSAOYO4PhXRpUESbhsTkl40YkBSSoJKg6gDnmA3e+O9M/CoWcuYoy7adTFQSdByuTjJ0nceXhUs09BHvbCOZCk0aSIeauoYfodqjT8Bt5EWN7eFo09xGjUqvh3VIwOfhXRphQR7bh0ceOzjRMKFGlQuFBJAGPwgk7ctzWL8MiMbRtFGY3JLIVGliTk5GMHJ3Oal01BHNhHkEopKgqO6NlOMgeQOBty2rRLwK3fs9cETdljs8xqdGPy7d0fCuhTCggz8Dt5JBLJBE0gxh2jUsMcsMRq2rOLhMKSNKkUayv77hAGblzYDJ5Dx8BUs09BAuOCwSIUkgiZCxcqyKRrOSWwRjUSefOpAtECaNC6MadGBp04xjHLGNsVvpUHOt+j9tGpWO3hVSQSqxqASpBBIAwSCMjyrdPwyKQkvEjErpJZASVznByNxnfHLO9S6VBDfhMLSdo0MZk275RS3d5b4zt4VlJw2JiWaNCx05JUEnQcruR+E7jyqVSoIz8PjbXmND2gw+VHfA2AbbcAbb+dabbgdvEFEcESBG1KFjUaWIwSuBsSNs88VPpUEb+zo/wDlp7+v3R/eYxq/mxtnnWuDg8CSNKkMayP7zhAGb4sBk/OptI0H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0" descr="data:image/jpeg;base64,/9j/4AAQSkZJRgABAQAAAQABAAD/2wCEAAkGBhIQERQUEBIVFRQVGSIaGBcXFyEdHRoWHBwYICMhHR8fHyYeHxwlIR0jIDMlJTMqLCwtHSAxNTAqNScrLCkBCQoKDgwOGQ8PGi4kHCAuLDQ1NSoyKTEtLDU1LSo1LCkqKTQpKSo1NTUtNTUsKSkpKSkpLCksLCkpKSwpKSksKf/AABEIAEwAsAMBIgACEQEDEQH/xAAcAAABBAMBAAAAAAAAAAAAAAAHAAEEBgIDBQj/xABAEAACAQMCAgcFBgMFCQAAAAABAgMABBESIQUxBgcTIkFRYRQycYGhCCNCUpGxYnKyFTOCwdE0NUNTc4OSouH/xAAZAQEAAwEBAAAAAAAAAAAAAAAAAQIFBAP/xAAgEQEAAgEEAwEBAAAAAAAAAAAAAQIDBBESMRNBUSFC/9oADAMBAAIRAxEAPwC68H63LSW6ure402vsz6Q0sg+8IYqcDAxuBtk7Gr3mvLPXVwv2fi85AwJQso/xDB/9gam9Deuy8szJ7QWulfTjtJMdnpznTseYPL0FB6apVxuj3TCzv9fsc6y9njXpBGNWccwM5weXlXYzQPSpqegVKmxT0CpU2KWKB6VKlQKlTU9AqVKmoHpU2aWaB6VNmnoFSpUqAFfaS4T3rS4A5homPw7y/u1BIGvUHXnwrt+ESMBkwusg+GdJ+jGvMdvbtIwVFLMeQUZP6Cg38P4pNAcwyvHuCdDFc4ORnHP50dOiH2gI5O0/tJViOVEXZIxBByG1ZY4wcHO2x9KC3Ruzje9t4rpW7NpVSQZ0kAsFPqMZ+leouE9WPC7bBjs4iw5M41n9XJoLSGoYcY69Yba4mgNpIxidkLB1wSpIzRPxQU6/+HRRm0aONEZzKXKqAWP3W5I58z+tASuhPTFeKW5nSJowHKaWIJyADnb41x+lXW/ZWEhi708q7MseMKfIsTjV6DJqo9BOMtZ9HLuZDh1kcKfJmEag/LOflQ+6BcBXiHEIYJSSjEs++5VQSRn1xz9akFK0+0FbM2JbWZF/MCrY+W30ok8J4xFdxLNbuHjbkw/YjmCPEHlQl64ugdpa2iT2sKxMsgRgvJlYN9QQN/jUPqB4w4uZ7Yn7t07QDydSBkfFTv8AAUFmu+vm1jkdDbTkoxUkaeakj83pWEX2gLIkBre4UeJwpx8tVBjiWn22XX7nbtq/l7Rs/TNdTp3Jwwyx/wBlK4TSderVgtnbGsk8vlyqB6V4PxqK7hSa3cPG/I/5HyI5Yqo9KOuOysZGiAeeRThhHjCnyLHbPoM1B6u+EXNpwObIZZnWWSNcd5cp3dvMkagPWgLbSKHRpFLqGBZc41LkZGeYyMjNSDfafaCtmYCW1mQeYZW+mQaInA+PQ3sKz27ao25HBHLYjB8qC8MnRq8CqUmsnP4stjw2LZdfmQPHcUbuGW8SQxrbhREqgJp3XT4YPj8fGoFbk6yrdZDGY5Mhip2HMHHnXc45x1LSLtZASuQNue9By9/2l/8ArN/WaJPWV/sX/cX9646ZrTW0/GTi1WS1Mkz/ACn9Hel8V6zLGrqVAJ1AeJx4Gp3GuNJaRGWTJAIGBzJPlVF6qf72f+Qf1GsutHiuXjgHJe+3xOw+mT8xVoyz4uc9vSurtGm8tu1g4P0/guZliVXVmzgsBjIGcc6tANAeNntZY3Iwy6ZB8Dgj9QaOVpcCRFdTkMAR8CM1OnyzeJi3a2i1Ns0TF+4RekPDBdWs8B/4sbJ82UgfWhB1G9XrxyG9uBNFJEzIsbJpDqyDLZO5G5G221G/FICuloAx10dXNtFaveWsJE5nDyMGZiwcnOxJA7xB29a5HU31iw2S3UfErhkyyuhkDsdW6sNgx8F+tH1lzQX6c9SVzfcSmnhkhjhlwxLE6tWkA90DzGefjQGgOCMjkaC/2hLxC1pGGBdRIzDxAbsgM/HB/Si5weyaC3hid9bRxqjPjGoqoGceGcZoT8U6krm7vZ5pbiNIpJWYY1O+knIGCAMj4mpEPoxw15+jF4qAlu0ZwB4hOzJ+gNVHqv4xHa8Tt5JWCocoWPIa1IBPpkivRvAeARWVulvAMIgwM7kk7knzJO5od9KeomKeRpLKYQFjkxsuUyfy4wVHpvQZ9efHoTYpAkqPJJKrAKwJCqCcnHIZwPnVd6gOGs13PPjuJFoz/E7A/wBKn9a2WP2e5yw7a6iVPHQhY49NWAPrRc6NdGYOHwCG3XCg5JPvMx5lj4n/AOUHl7iKK17KGOFNwwY5xhTKcn02POu31icCsLSWJeHXHbBlJkGtX0kEY3UAb+XpV1v+oOWWWR/bIxrdmx2R21MTj3vWtcH2eX1DtL1dPjpiOfllsUHV6kOPyNZ3AuJCYrdgVdznShUswyfAYz6ZqJddGeAcVYy290LeV9yoYJ3j4mOQc/hgVeIer23j4e9jEzxxyDvyKRrYnGSTjBzjGOWNqG999nyYH7m7iZfDtEKn6ZGf0oB/0s4HHZ3LRRXCXCgA605b+BwSMj0Jo49SbyHhSdpnAkcJn8mf2zmqxwf7Pp1A3d0Cg5rEpBPpqbl+lX6/6MzL7MllKIYIcAoMjIB9Pe+fxqtp2j8/VbzNY3iNww4gdNzKT4Stn5Of9Kv/AFh8Uhks1CSIxZ1IAIO3PNbekfV2lxIZYn7N23YEZUnz8wa4kXVXNnvTRgeYBJ/yrg8eSnKsRvuxPBnx86VrvFvbLqufTJcE7AIMny3NVbjnETcXEkp/Exx/LyH0FE+16GrBaSQwPh5RhpGGc+HIemR865nR/q6NvOsskquFz3QuN8Y86TivxrRa+lyzjpi9e1E4xxY3LqzIqaVCYXPIcufkP2okdW/E+1tNBPeiJX/Cdx/p8qm9J+iy3kIRSqMGDBtPx8seBqF0S6HSWMjMZldXXBULjccjz+P61fHjvTJ9h6YdPlw5+XcT7Wwmo9rxCOXPZSI+k4Ohg2D5HB2NbZcaTqxjG+eWPX0odT8R9invnRIg3sqdgLfZNPaOkQYY/vCzDBGxUbYrta4he2Jp1a108tWRjOcc8457VhNxCNNWuRF0YLZYDSG5Zyds+vlQxgDwcPu7PQ8bQyQPGsuMlZJItzpZtjKrnYk71MuATa3YkWNrr2+ISjPdY9rB2YyQW7PQQN8/i+FAQm4lEI+0MkYj/OXGn/yziml4pCiq7yxqje6xcAHx2JOD8qpI4GYLm1FwIgk91JIY0H3SSdhpjUagMnKls4GWPKuckJZ7dYRCUF9ciISjMWjQ/IAjbVqxigJcV6jY0urZGoYYHK+YxzHrWcUquAykMDyIOQfgaHnSK2uPbUezCmWK1RNMfu6Z5JUJH8KECQeiVYOgapBYKhYBIJJUyx5Kkzjc/Cg7cPFYXYqk0bMOYDgkAeYB2rKTicS6NUsY7T3MuBqz+Xff5UOeD2qqtkwQAyWd05IUAkM0TDPidj4+dROCxBra69tEXd4bB2W3KHspN11cjrC5x+IL6UBOuOLQxtpkmjRvJnUHf0JrcbtACS64U4JyMA7bHyO9DF72WCSe4lS3dorS1aRJwdTNokyI28HJzzBydNdbiNqzX0cKD7i8dLiQZHde3wXDD+PEXzz50F1m4jGil3kjVAdJZmAGrOMZJxnO2K29sMatQ04zqztjzzyx40NuBoWv4xOIzB7RemMEHebtB72e7nSW04396utwf/c1wBjQFuRHjl2IabRj+HHLwxigt9rfRyjMUiOB4qwb9iay9rTSX1rpHNtQxkbc+XPahhwTiXsRmlZYQ44fGyCD3Tg4USjGe1Z2Az5ZrVEHt+HX9m6OjKkcyCXGW7QoHPdY7dqrH/HQFQXKliupdQGSuRkA53I8Bsab2pNIbWuluTahg52GDyOTVBfiDw2/EywU3zzCLueLSrGkWjODpAO2fENUGORo7JrVIzG9tewdlHNjIikmR49WknbOV2P4aAmtcoNWWUad2yR3Rz38tvOsLfiEUgBjkRgxwpVgQxHPGOeKHPFu113vtXZ4NxZibRnR2OoZzq3xjnnbFdbpfdJbSWjWiRmQzuqqgG87wOq6sfEEk76RQXMXaHk6+9p94e8PD+b051jHfxM7IsiF195AwLD4gHI+dDW04e8EKRRMHkTimA0mcM+gks2N9ySdvOpHAEURcHZAvtDTP2pGNZ+7m7XX4+9pznx00BKZcgg7g1z7fo/bRgrHbwopYMQsagFlOQSAOYO4PhXRpUESbhsTkl40YkBSSoJKg6gDnmA3e+O9M/CoWcuYoy7adTFQSdByuTjJ0nceXhUs09BHvbCOZCk0aSIeauoYfodqjT8Bt5EWN7eFo09xGjUqvh3VIwOfhXRphQR7bh0ceOzjRMKFGlQuFBJAGPwgk7ctzWL8MiMbRtFGY3JLIVGliTk5GMHJ3Oal01BHNhHkEopKgqO6NlOMgeQOBty2rRLwK3fs9cETdljs8xqdGPy7d0fCuhTCggz8Dt5JBLJBE0gxh2jUsMcsMRq2rOLhMKSNKkUayv77hAGblzYDJ5Dx8BUs09BAuOCwSIUkgiZCxcqyKRrOSWwRjUSefOpAtECaNC6MadGBp04xjHLGNsVvpUHOt+j9tGpWO3hVSQSqxqASpBBIAwSCMjyrdPwyKQkvEjErpJZASVznByNxnfHLO9S6VBDfhMLSdo0MZk275RS3d5b4zt4VlJw2JiWaNCx05JUEnQcruR+E7jyqVSoIz8PjbXmND2gw+VHfA2AbbcAbb+dabbgdvEFEcESBG1KFjUaWIwSuBsSNs88VPpUEb+zo/wDlp7+v3R/eYxq/mxtnnWuDg8CSNKkMayP7zhAGb4sBk/OptI0H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7771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965412"/>
            <a:ext cx="1588083" cy="567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7773" name="Picture 13" descr="http://s.fraza.ua/images/2010/07/16/JOB.ukr.net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483" y="5010320"/>
            <a:ext cx="1169566" cy="55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Заголовок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smtClean="0">
                <a:latin typeface="Arial" charset="0"/>
                <a:cs typeface="Arial" charset="0"/>
              </a:rPr>
              <a:t>CVTracker: summary</a:t>
            </a:r>
            <a:endParaRPr lang="ru-RU" smtClean="0">
              <a:latin typeface="Arial" charset="0"/>
              <a:cs typeface="Arial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4294967295"/>
          </p:nvPr>
        </p:nvSpPr>
        <p:spPr>
          <a:xfrm>
            <a:off x="457200" y="1447800"/>
            <a:ext cx="8229600" cy="4525963"/>
          </a:xfrm>
        </p:spPr>
        <p:txBody>
          <a:bodyPr rtlCol="0">
            <a:normAutofit/>
          </a:bodyPr>
          <a:lstStyle/>
          <a:p>
            <a:pPr marL="609600" indent="-609600">
              <a:buFont typeface="Calibri" pitchFamily="34" charset="0"/>
              <a:buNone/>
              <a:defRPr/>
            </a:pPr>
            <a:r>
              <a:rPr lang="en-US" b="1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"/>
                <a:ea typeface="Segoe UI"/>
                <a:cs typeface="Segoe UI"/>
              </a:rPr>
              <a:t>What I have done?</a:t>
            </a:r>
          </a:p>
          <a:p>
            <a:pPr marL="609600" indent="-609600">
              <a:buFont typeface="Calibri" pitchFamily="34" charset="0"/>
              <a:buNone/>
              <a:defRPr/>
            </a:pPr>
            <a:endParaRPr lang="en-US" b="1" u="sng" dirty="0" smtClean="0">
              <a:solidFill>
                <a:srgbClr val="D99694"/>
              </a:solidFill>
              <a:latin typeface="Segoe UI"/>
              <a:ea typeface="Segoe UI"/>
              <a:cs typeface="Segoe UI"/>
            </a:endParaRPr>
          </a:p>
          <a:p>
            <a:pPr marL="609600" indent="-609600">
              <a:defRPr/>
            </a:pPr>
            <a:r>
              <a:rPr lang="en-US" sz="2800" b="1" dirty="0" smtClean="0">
                <a:latin typeface="Arial" pitchFamily="34" charset="0"/>
                <a:ea typeface="Segoe UI"/>
                <a:cs typeface="Arial" pitchFamily="34" charset="0"/>
              </a:rPr>
              <a:t>GUI changes</a:t>
            </a:r>
          </a:p>
          <a:p>
            <a:pPr marL="609600" indent="-609600">
              <a:defRPr/>
            </a:pPr>
            <a:r>
              <a:rPr lang="en-US" sz="2800" b="1" dirty="0" smtClean="0">
                <a:latin typeface="Arial" pitchFamily="34" charset="0"/>
                <a:ea typeface="Segoe UI"/>
                <a:cs typeface="Arial" pitchFamily="34" charset="0"/>
              </a:rPr>
              <a:t>Edit feature in Mail, Location and Technology tabs in Settings menu</a:t>
            </a:r>
          </a:p>
          <a:p>
            <a:pPr marL="609600" indent="-609600">
              <a:defRPr/>
            </a:pPr>
            <a:r>
              <a:rPr lang="en-US" sz="2800" b="1" dirty="0" smtClean="0">
                <a:latin typeface="Arial" pitchFamily="34" charset="0"/>
                <a:ea typeface="Segoe UI"/>
                <a:cs typeface="Arial" pitchFamily="34" charset="0"/>
              </a:rPr>
              <a:t>New input to Settings-&gt;Mail (resume or vacancy dropdown list)</a:t>
            </a:r>
          </a:p>
          <a:p>
            <a:pPr marL="609600" indent="-609600">
              <a:defRPr/>
            </a:pPr>
            <a:r>
              <a:rPr lang="en-US" sz="2800" b="1" dirty="0" smtClean="0">
                <a:latin typeface="Arial" pitchFamily="34" charset="0"/>
                <a:ea typeface="Segoe UI"/>
                <a:cs typeface="Arial" pitchFamily="34" charset="0"/>
              </a:rPr>
              <a:t>Validation </a:t>
            </a:r>
            <a:endParaRPr lang="ru-RU" sz="28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smtClean="0"/>
              <a:t>Questions, please…</a:t>
            </a:r>
            <a:endParaRPr lang="ru-RU" smtClean="0"/>
          </a:p>
        </p:txBody>
      </p:sp>
      <p:pic>
        <p:nvPicPr>
          <p:cNvPr id="56322" name="Picture 3" descr="blue_question_mark_clip_art_1684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0800" y="1600200"/>
            <a:ext cx="4048125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buFont typeface="Calibri" pitchFamily="34" charset="0"/>
              <a:buNone/>
            </a:pPr>
            <a:r>
              <a:rPr lang="en-US" sz="2000" dirty="0" smtClean="0">
                <a:latin typeface="Segoe UI"/>
                <a:ea typeface="Segoe UI"/>
                <a:cs typeface="Segoe UI"/>
              </a:rPr>
              <a:t>		My name is Oleg </a:t>
            </a:r>
            <a:r>
              <a:rPr lang="en-US" sz="2000" dirty="0" err="1" smtClean="0">
                <a:latin typeface="Segoe UI"/>
                <a:ea typeface="Segoe UI"/>
                <a:cs typeface="Segoe UI"/>
              </a:rPr>
              <a:t>Syvak</a:t>
            </a:r>
            <a:r>
              <a:rPr lang="en-US" sz="2000" dirty="0" smtClean="0">
                <a:latin typeface="Segoe UI"/>
                <a:ea typeface="Segoe UI"/>
                <a:cs typeface="Segoe UI"/>
              </a:rPr>
              <a:t>. </a:t>
            </a:r>
          </a:p>
          <a:p>
            <a:pPr algn="just" eaLnBrk="1" hangingPunct="1">
              <a:buFont typeface="Calibri" pitchFamily="34" charset="0"/>
              <a:buNone/>
            </a:pPr>
            <a:r>
              <a:rPr lang="en-US" sz="2000" dirty="0" smtClean="0">
                <a:latin typeface="Segoe UI"/>
                <a:ea typeface="Segoe UI"/>
                <a:cs typeface="Segoe UI"/>
              </a:rPr>
              <a:t>		In 2001 I graduated University of Oil and Gas in </a:t>
            </a:r>
            <a:r>
              <a:rPr lang="en-US" sz="2000" dirty="0" err="1" smtClean="0">
                <a:latin typeface="Segoe UI"/>
                <a:ea typeface="Segoe UI"/>
                <a:cs typeface="Segoe UI"/>
              </a:rPr>
              <a:t>Ivano-Frankivsk</a:t>
            </a:r>
            <a:r>
              <a:rPr lang="en-US" sz="2000" dirty="0" smtClean="0">
                <a:latin typeface="Segoe UI"/>
                <a:ea typeface="Segoe UI"/>
                <a:cs typeface="Segoe UI"/>
              </a:rPr>
              <a:t>. </a:t>
            </a:r>
          </a:p>
          <a:p>
            <a:pPr algn="just" eaLnBrk="1" hangingPunct="1">
              <a:buFont typeface="Calibri" pitchFamily="34" charset="0"/>
              <a:buNone/>
            </a:pPr>
            <a:r>
              <a:rPr lang="en-US" sz="2000" dirty="0" smtClean="0">
                <a:latin typeface="Segoe UI"/>
                <a:ea typeface="Segoe UI"/>
                <a:cs typeface="Segoe UI"/>
              </a:rPr>
              <a:t>		I finished such trainings as: leading  training and work in the team; trainings of writing projects for social organizations.</a:t>
            </a:r>
          </a:p>
          <a:p>
            <a:pPr algn="just" eaLnBrk="1" hangingPunct="1">
              <a:buFont typeface="Calibri" pitchFamily="34" charset="0"/>
              <a:buNone/>
            </a:pPr>
            <a:r>
              <a:rPr lang="en-US" sz="2000" dirty="0" smtClean="0">
                <a:latin typeface="Segoe UI"/>
                <a:ea typeface="Segoe UI"/>
                <a:cs typeface="Segoe UI"/>
              </a:rPr>
              <a:t>		I was a volunteer in Maltese  organization in Ukraine, now I take part in social work of our town.</a:t>
            </a:r>
          </a:p>
          <a:p>
            <a:pPr algn="just" eaLnBrk="1" hangingPunct="1">
              <a:buFont typeface="Calibri" pitchFamily="34" charset="0"/>
              <a:buNone/>
            </a:pPr>
            <a:r>
              <a:rPr lang="en-US" sz="2000" dirty="0" smtClean="0">
                <a:latin typeface="Segoe UI"/>
                <a:ea typeface="Segoe UI"/>
                <a:cs typeface="Segoe UI"/>
              </a:rPr>
              <a:t>		I think, the profession of a programmer is progressive and useful for our society.</a:t>
            </a:r>
          </a:p>
          <a:p>
            <a:pPr algn="just" eaLnBrk="1" hangingPunct="1">
              <a:buFont typeface="Calibri" pitchFamily="34" charset="0"/>
              <a:buNone/>
            </a:pPr>
            <a:r>
              <a:rPr lang="en-US" sz="2000" dirty="0" smtClean="0">
                <a:latin typeface="Segoe UI"/>
                <a:ea typeface="Segoe UI"/>
                <a:cs typeface="Segoe UI"/>
              </a:rPr>
              <a:t>		My hobbies are: painting, hiking in </a:t>
            </a:r>
            <a:r>
              <a:rPr lang="en-US" sz="2000" smtClean="0">
                <a:latin typeface="Segoe UI"/>
                <a:ea typeface="Segoe UI"/>
                <a:cs typeface="Segoe UI"/>
              </a:rPr>
              <a:t>the Mounties. </a:t>
            </a:r>
            <a:r>
              <a:rPr lang="en-US" sz="2000" dirty="0" smtClean="0">
                <a:latin typeface="Segoe UI"/>
                <a:ea typeface="Segoe UI"/>
                <a:cs typeface="Segoe UI"/>
              </a:rPr>
              <a:t>I am keen on informatics, mathematics, physics. I like also poetry and art.</a:t>
            </a:r>
            <a:endParaRPr lang="ru-RU" sz="2000" dirty="0" smtClean="0">
              <a:latin typeface="Segoe UI"/>
              <a:ea typeface="Segoe UI"/>
              <a:cs typeface="Segoe UI"/>
            </a:endParaRPr>
          </a:p>
        </p:txBody>
      </p:sp>
      <p:sp>
        <p:nvSpPr>
          <p:cNvPr id="10242" name="Title 1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smtClean="0">
                <a:latin typeface="Segoe UI"/>
                <a:ea typeface="Segoe UI"/>
                <a:cs typeface="Segoe UI"/>
              </a:rPr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285980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Segoe UI"/>
                <a:ea typeface="Segoe UI"/>
                <a:cs typeface="Segoe UI"/>
              </a:rPr>
              <a:t>The first team task</a:t>
            </a:r>
            <a:endParaRPr lang="ru-RU" smtClean="0">
              <a:latin typeface="Segoe UI"/>
              <a:ea typeface="Segoe UI"/>
              <a:cs typeface="Segoe UI"/>
            </a:endParaRPr>
          </a:p>
        </p:txBody>
      </p:sp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3635375" y="3141663"/>
            <a:ext cx="4464050" cy="1061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prstClr val="black"/>
                </a:solidFill>
                <a:cs typeface="+mn-cs"/>
              </a:rPr>
              <a:t>- Parsing XML-files.</a:t>
            </a:r>
          </a:p>
          <a:p>
            <a:pPr>
              <a:spcBef>
                <a:spcPct val="50000"/>
              </a:spcBef>
              <a:buFontTx/>
              <a:buChar char="-"/>
            </a:pPr>
            <a:r>
              <a:rPr lang="en-US" i="1" dirty="0">
                <a:solidFill>
                  <a:prstClr val="black"/>
                </a:solidFill>
                <a:cs typeface="+mn-cs"/>
              </a:rPr>
              <a:t> Save/load information to a data base    using JDBC</a:t>
            </a:r>
            <a:r>
              <a:rPr lang="en-US" i="1" dirty="0" smtClean="0">
                <a:solidFill>
                  <a:prstClr val="black"/>
                </a:solidFill>
                <a:cs typeface="+mn-cs"/>
              </a:rPr>
              <a:t>.</a:t>
            </a:r>
            <a:endParaRPr lang="ru-RU" i="1" dirty="0">
              <a:solidFill>
                <a:prstClr val="black"/>
              </a:solidFill>
              <a:cs typeface="+mn-cs"/>
            </a:endParaRPr>
          </a:p>
        </p:txBody>
      </p:sp>
      <p:sp>
        <p:nvSpPr>
          <p:cNvPr id="28677" name="Rectangle 5"/>
          <p:cNvSpPr>
            <a:spLocks noGrp="1"/>
          </p:cNvSpPr>
          <p:nvPr>
            <p:ph type="body" idx="4294967295"/>
          </p:nvPr>
        </p:nvSpPr>
        <p:spPr>
          <a:xfrm>
            <a:off x="539750" y="2060575"/>
            <a:ext cx="2962275" cy="965200"/>
          </a:xfrm>
        </p:spPr>
        <p:txBody>
          <a:bodyPr/>
          <a:lstStyle/>
          <a:p>
            <a:pPr eaLnBrk="1" hangingPunct="1">
              <a:buFont typeface="Calibri" pitchFamily="34" charset="0"/>
              <a:buNone/>
            </a:pPr>
            <a:r>
              <a:rPr lang="en-US" smtClean="0">
                <a:latin typeface="Segoe UI"/>
                <a:ea typeface="Segoe UI"/>
                <a:cs typeface="Segoe UI"/>
              </a:rPr>
              <a:t>WEB SERVER</a:t>
            </a:r>
            <a:endParaRPr lang="ru-RU" smtClean="0">
              <a:latin typeface="Segoe UI"/>
              <a:ea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31595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286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6" grpId="0"/>
      <p:bldP spid="28676" grpId="1"/>
      <p:bldP spid="28677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Segoe UI"/>
                <a:ea typeface="Segoe UI"/>
                <a:cs typeface="Segoe UI"/>
              </a:rPr>
              <a:t>My tasks</a:t>
            </a:r>
            <a:endParaRPr lang="ru-RU" smtClean="0">
              <a:solidFill>
                <a:srgbClr val="2034AC"/>
              </a:solidFill>
              <a:latin typeface="Segoe UI"/>
              <a:ea typeface="Segoe UI"/>
              <a:cs typeface="Segoe UI"/>
            </a:endParaRPr>
          </a:p>
        </p:txBody>
      </p:sp>
      <p:sp>
        <p:nvSpPr>
          <p:cNvPr id="23555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algn="ctr" eaLnBrk="1" hangingPunct="1">
              <a:buFont typeface="Calibri" pitchFamily="34" charset="0"/>
              <a:buNone/>
            </a:pPr>
            <a:r>
              <a:rPr lang="en-US" b="1" smtClean="0">
                <a:solidFill>
                  <a:srgbClr val="404040"/>
                </a:solidFill>
                <a:latin typeface="Segoe UI"/>
                <a:ea typeface="Segoe UI"/>
                <a:cs typeface="Segoe UI"/>
              </a:rPr>
              <a:t>In the project I completed the tasks:</a:t>
            </a:r>
          </a:p>
          <a:p>
            <a:pPr eaLnBrk="1" hangingPunct="1">
              <a:buFontTx/>
              <a:buChar char="•"/>
            </a:pPr>
            <a:r>
              <a:rPr lang="en-US" smtClean="0">
                <a:solidFill>
                  <a:srgbClr val="404040"/>
                </a:solidFill>
                <a:latin typeface="Segoe UI"/>
                <a:ea typeface="Segoe UI"/>
                <a:cs typeface="Segoe UI"/>
              </a:rPr>
              <a:t>created module drop-down menu for inputting parser's patterns;</a:t>
            </a:r>
          </a:p>
          <a:p>
            <a:pPr eaLnBrk="1" hangingPunct="1">
              <a:buFontTx/>
              <a:buChar char="•"/>
            </a:pPr>
            <a:r>
              <a:rPr lang="en-US" smtClean="0">
                <a:solidFill>
                  <a:srgbClr val="404040"/>
                </a:solidFill>
                <a:latin typeface="Segoe UI"/>
                <a:ea typeface="Segoe UI"/>
                <a:cs typeface="Segoe UI"/>
              </a:rPr>
              <a:t>made progress bar for visualization lengthy process (loading letters from archive, parsing resumes).</a:t>
            </a:r>
          </a:p>
          <a:p>
            <a:pPr eaLnBrk="1" hangingPunct="1">
              <a:buFontTx/>
              <a:buChar char="•"/>
            </a:pPr>
            <a:r>
              <a:rPr lang="en-US" smtClean="0">
                <a:solidFill>
                  <a:srgbClr val="404040"/>
                </a:solidFill>
                <a:latin typeface="Segoe UI"/>
                <a:ea typeface="Segoe UI"/>
                <a:cs typeface="Segoe UI"/>
              </a:rPr>
              <a:t>implemented pool-threads for parsers.</a:t>
            </a:r>
            <a:endParaRPr lang="ru-RU" smtClean="0">
              <a:solidFill>
                <a:srgbClr val="404040"/>
              </a:solidFill>
              <a:latin typeface="Segoe UI"/>
              <a:ea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68217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smtClean="0">
                <a:latin typeface="Segoe UI"/>
                <a:ea typeface="Segoe UI"/>
                <a:cs typeface="Segoe UI"/>
              </a:rPr>
              <a:t>Module drop-down menu</a:t>
            </a:r>
            <a:endParaRPr lang="ru-RU" smtClean="0">
              <a:latin typeface="Segoe UI"/>
              <a:ea typeface="Segoe UI"/>
              <a:cs typeface="Segoe UI"/>
            </a:endParaRPr>
          </a:p>
        </p:txBody>
      </p:sp>
      <p:sp>
        <p:nvSpPr>
          <p:cNvPr id="24581" name="Rectangle 5"/>
          <p:cNvSpPr>
            <a:spLocks noGrp="1"/>
          </p:cNvSpPr>
          <p:nvPr>
            <p:ph sz="half" idx="4294967295"/>
          </p:nvPr>
        </p:nvSpPr>
        <p:spPr>
          <a:xfrm>
            <a:off x="5076825" y="1700213"/>
            <a:ext cx="3889375" cy="3889375"/>
          </a:xfrm>
        </p:spPr>
        <p:txBody>
          <a:bodyPr/>
          <a:lstStyle/>
          <a:p>
            <a:pPr algn="just" eaLnBrk="1" hangingPunct="1"/>
            <a:r>
              <a:rPr lang="en-US" sz="2400" smtClean="0">
                <a:latin typeface="Segoe UI"/>
                <a:ea typeface="Segoe UI"/>
                <a:cs typeface="Segoe UI"/>
              </a:rPr>
              <a:t>Module drop-down menu has a hierarchical structure in multiple levels with an integrated categories and materials.</a:t>
            </a:r>
          </a:p>
          <a:p>
            <a:pPr algn="just" eaLnBrk="1" hangingPunct="1"/>
            <a:r>
              <a:rPr lang="en-US" sz="2400" smtClean="0">
                <a:latin typeface="Segoe UI"/>
                <a:ea typeface="Segoe UI"/>
                <a:cs typeface="Segoe UI"/>
              </a:rPr>
              <a:t>Inserting tags for input pattern and submit information.</a:t>
            </a:r>
          </a:p>
          <a:p>
            <a:pPr algn="just" eaLnBrk="1" hangingPunct="1"/>
            <a:r>
              <a:rPr lang="en-US" sz="2400" smtClean="0">
                <a:latin typeface="Segoe UI"/>
                <a:ea typeface="Segoe UI"/>
                <a:cs typeface="Segoe UI"/>
              </a:rPr>
              <a:t>Using jQuery Accordion.</a:t>
            </a:r>
          </a:p>
        </p:txBody>
      </p:sp>
      <p:pic>
        <p:nvPicPr>
          <p:cNvPr id="24582" name="Picture 2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79388" y="1844675"/>
            <a:ext cx="4824412" cy="2738438"/>
          </a:xfrm>
        </p:spPr>
      </p:pic>
      <p:sp>
        <p:nvSpPr>
          <p:cNvPr id="13316" name="Rectangle 5"/>
          <p:cNvSpPr>
            <a:spLocks noChangeArrowheads="1"/>
          </p:cNvSpPr>
          <p:nvPr/>
        </p:nvSpPr>
        <p:spPr bwMode="auto">
          <a:xfrm>
            <a:off x="684213" y="2781300"/>
            <a:ext cx="4192587" cy="187166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400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/>
      <p:bldP spid="2458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/>
          </p:cNvSpPr>
          <p:nvPr>
            <p:ph type="title" idx="4294967295"/>
          </p:nvPr>
        </p:nvSpPr>
        <p:spPr>
          <a:xfrm>
            <a:off x="395288" y="115888"/>
            <a:ext cx="8229600" cy="914400"/>
          </a:xfrm>
        </p:spPr>
        <p:txBody>
          <a:bodyPr/>
          <a:lstStyle/>
          <a:p>
            <a:pPr eaLnBrk="1" hangingPunct="1"/>
            <a:r>
              <a:rPr smtClean="0">
                <a:latin typeface="Segoe UI"/>
                <a:ea typeface="Segoe UI"/>
                <a:cs typeface="Segoe UI"/>
              </a:rPr>
              <a:t>Progress bar</a:t>
            </a:r>
            <a:endParaRPr lang="ru-RU" smtClean="0">
              <a:latin typeface="Segoe UI"/>
              <a:ea typeface="Segoe UI"/>
              <a:cs typeface="Segoe UI"/>
            </a:endParaRPr>
          </a:p>
        </p:txBody>
      </p:sp>
      <p:sp>
        <p:nvSpPr>
          <p:cNvPr id="27664" name="Rectangle 16"/>
          <p:cNvSpPr>
            <a:spLocks noChangeArrowheads="1"/>
          </p:cNvSpPr>
          <p:nvPr/>
        </p:nvSpPr>
        <p:spPr bwMode="auto">
          <a:xfrm>
            <a:off x="395536" y="3789040"/>
            <a:ext cx="7345362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US" dirty="0">
                <a:solidFill>
                  <a:prstClr val="black"/>
                </a:solidFill>
                <a:cs typeface="+mn-cs"/>
              </a:rPr>
              <a:t> </a:t>
            </a:r>
            <a:r>
              <a:rPr lang="en-US" dirty="0" smtClean="0">
                <a:solidFill>
                  <a:prstClr val="black"/>
                </a:solidFill>
                <a:cs typeface="+mn-cs"/>
              </a:rPr>
              <a:t>  Sometimes </a:t>
            </a:r>
            <a:r>
              <a:rPr lang="en-US" dirty="0">
                <a:solidFill>
                  <a:prstClr val="black"/>
                </a:solidFill>
                <a:cs typeface="+mn-cs"/>
              </a:rPr>
              <a:t>a task running within a program might take a while to complete (loading latter, </a:t>
            </a:r>
            <a:r>
              <a:rPr lang="en-US" dirty="0" smtClean="0">
                <a:solidFill>
                  <a:prstClr val="black"/>
                </a:solidFill>
                <a:cs typeface="+mn-cs"/>
              </a:rPr>
              <a:t>parsing) </a:t>
            </a:r>
            <a:r>
              <a:rPr lang="en-US" dirty="0">
                <a:solidFill>
                  <a:prstClr val="black"/>
                </a:solidFill>
                <a:cs typeface="+mn-cs"/>
              </a:rPr>
              <a:t>. </a:t>
            </a:r>
          </a:p>
          <a:p>
            <a:pPr>
              <a:buFontTx/>
              <a:buChar char="•"/>
            </a:pPr>
            <a:r>
              <a:rPr lang="en-US" dirty="0">
                <a:solidFill>
                  <a:prstClr val="black"/>
                </a:solidFill>
                <a:cs typeface="+mn-cs"/>
              </a:rPr>
              <a:t> </a:t>
            </a:r>
            <a:r>
              <a:rPr lang="en-US" dirty="0" smtClean="0">
                <a:solidFill>
                  <a:prstClr val="black"/>
                </a:solidFill>
                <a:cs typeface="+mn-cs"/>
              </a:rPr>
              <a:t>  Progress </a:t>
            </a:r>
            <a:r>
              <a:rPr lang="en-US" dirty="0">
                <a:solidFill>
                  <a:prstClr val="black"/>
                </a:solidFill>
                <a:cs typeface="+mn-cs"/>
              </a:rPr>
              <a:t>bar provides some indication to the user that the task is occurring, and how much work has already been done. </a:t>
            </a:r>
          </a:p>
          <a:p>
            <a:pPr>
              <a:buFontTx/>
              <a:buChar char="•"/>
            </a:pPr>
            <a:r>
              <a:rPr lang="en-US" dirty="0" smtClean="0">
                <a:solidFill>
                  <a:prstClr val="black"/>
                </a:solidFill>
                <a:cs typeface="+mn-cs"/>
              </a:rPr>
              <a:t>   The </a:t>
            </a:r>
            <a:r>
              <a:rPr lang="en-US" dirty="0">
                <a:solidFill>
                  <a:prstClr val="black"/>
                </a:solidFill>
                <a:cs typeface="+mn-cs"/>
              </a:rPr>
              <a:t>progress bar was realized using it own controller, service and </a:t>
            </a:r>
            <a:r>
              <a:rPr lang="en-US" dirty="0" err="1">
                <a:solidFill>
                  <a:prstClr val="black"/>
                </a:solidFill>
                <a:cs typeface="+mn-cs"/>
              </a:rPr>
              <a:t>jsp</a:t>
            </a:r>
            <a:r>
              <a:rPr lang="en-US" dirty="0">
                <a:solidFill>
                  <a:prstClr val="black"/>
                </a:solidFill>
                <a:cs typeface="+mn-cs"/>
              </a:rPr>
              <a:t>-files.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9912" y="1916832"/>
            <a:ext cx="4857750" cy="1409700"/>
          </a:xfrm>
          <a:prstGeom prst="rect">
            <a:avLst/>
          </a:prstGeom>
          <a:noFill/>
          <a:ln w="9525">
            <a:solidFill>
              <a:schemeClr val="accent1">
                <a:alpha val="99000"/>
              </a:schemeClr>
            </a:solidFill>
            <a:miter lim="800000"/>
            <a:headEnd/>
            <a:tailEnd/>
          </a:ln>
        </p:spPr>
      </p:pic>
      <p:grpSp>
        <p:nvGrpSpPr>
          <p:cNvPr id="9" name="Group 8"/>
          <p:cNvGrpSpPr/>
          <p:nvPr/>
        </p:nvGrpSpPr>
        <p:grpSpPr>
          <a:xfrm>
            <a:off x="395536" y="1412776"/>
            <a:ext cx="4572000" cy="307777"/>
            <a:chOff x="1219200" y="1143000"/>
            <a:chExt cx="457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1219200" y="1143000"/>
              <a:ext cx="4572000" cy="304800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11" name="Pentagon 10"/>
            <p:cNvSpPr/>
            <p:nvPr/>
          </p:nvSpPr>
          <p:spPr>
            <a:xfrm>
              <a:off x="1219200" y="1143000"/>
              <a:ext cx="533400" cy="304800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48000" y="1143000"/>
              <a:ext cx="1032334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400" b="1" dirty="0" smtClean="0">
                  <a:ln w="900" cmpd="sng">
                    <a:solidFill>
                      <a:srgbClr val="4F81BD">
                        <a:satMod val="190000"/>
                        <a:alpha val="55000"/>
                      </a:srgbClr>
                    </a:solidFill>
                    <a:prstDash val="solid"/>
                  </a:ln>
                  <a:solidFill>
                    <a:prstClr val="white"/>
                  </a:solidFill>
                  <a:effectLst>
                    <a:innerShdw blurRad="101600" dist="76200" dir="5400000">
                      <a:srgbClr val="4F81BD">
                        <a:satMod val="190000"/>
                        <a:tint val="100000"/>
                        <a:alpha val="74000"/>
                      </a:srgbClr>
                    </a:innerShdw>
                  </a:effectLst>
                  <a:cs typeface="+mn-cs"/>
                </a:rPr>
                <a:t>Please wait</a:t>
              </a:r>
              <a:endParaRPr lang="en-US" sz="1400" b="1" dirty="0">
                <a:ln w="900" cmpd="sng">
                  <a:solidFill>
                    <a:srgbClr val="4F81BD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prstClr val="white"/>
                </a:solidFill>
                <a:effectLst>
                  <a:innerShdw blurRad="101600" dist="76200" dir="5400000">
                    <a:srgbClr val="4F81BD">
                      <a:satMod val="190000"/>
                      <a:tint val="100000"/>
                      <a:alpha val="74000"/>
                    </a:srgbClr>
                  </a:innerShdw>
                </a:effectLst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9814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27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/>
      <p:bldP spid="2766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Segoe UI"/>
                <a:ea typeface="Segoe UI"/>
                <a:cs typeface="Segoe UI"/>
              </a:rPr>
              <a:t>Pool-threads</a:t>
            </a:r>
            <a:endParaRPr lang="ru-RU" dirty="0" smtClean="0">
              <a:latin typeface="Segoe UI"/>
              <a:ea typeface="Segoe UI"/>
              <a:cs typeface="Segoe UI"/>
            </a:endParaRPr>
          </a:p>
        </p:txBody>
      </p:sp>
      <p:sp>
        <p:nvSpPr>
          <p:cNvPr id="15378" name="Text Box 18"/>
          <p:cNvSpPr txBox="1">
            <a:spLocks noChangeArrowheads="1"/>
          </p:cNvSpPr>
          <p:nvPr/>
        </p:nvSpPr>
        <p:spPr bwMode="auto">
          <a:xfrm>
            <a:off x="635000" y="2208937"/>
            <a:ext cx="7920880" cy="1754326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vl="1" algn="just">
              <a:buFontTx/>
              <a:buChar char="-"/>
            </a:pPr>
            <a:r>
              <a:rPr lang="en-US" dirty="0" smtClean="0">
                <a:solidFill>
                  <a:prstClr val="black"/>
                </a:solidFill>
                <a:cs typeface="+mn-cs"/>
              </a:rPr>
              <a:t> Threads </a:t>
            </a:r>
            <a:r>
              <a:rPr lang="en-US" dirty="0">
                <a:solidFill>
                  <a:prstClr val="black"/>
                </a:solidFill>
                <a:cs typeface="+mn-cs"/>
              </a:rPr>
              <a:t>speed up the work of parsers</a:t>
            </a:r>
            <a:r>
              <a:rPr lang="en-US" dirty="0" smtClean="0">
                <a:solidFill>
                  <a:prstClr val="black"/>
                </a:solidFill>
                <a:cs typeface="+mn-cs"/>
              </a:rPr>
              <a:t>. </a:t>
            </a:r>
            <a:endParaRPr lang="en-US" dirty="0">
              <a:solidFill>
                <a:prstClr val="black"/>
              </a:solidFill>
              <a:cs typeface="+mn-cs"/>
            </a:endParaRPr>
          </a:p>
          <a:p>
            <a:pPr lvl="1" algn="just">
              <a:buFontTx/>
              <a:buChar char="-"/>
            </a:pPr>
            <a:r>
              <a:rPr lang="en-US" dirty="0" smtClean="0">
                <a:solidFill>
                  <a:prstClr val="black"/>
                </a:solidFill>
                <a:cs typeface="+mn-cs"/>
              </a:rPr>
              <a:t> Pool-threads </a:t>
            </a:r>
            <a:r>
              <a:rPr lang="en-US" dirty="0">
                <a:solidFill>
                  <a:prstClr val="black"/>
                </a:solidFill>
                <a:cs typeface="+mn-cs"/>
              </a:rPr>
              <a:t>is a number of threads </a:t>
            </a:r>
            <a:r>
              <a:rPr lang="en-US" dirty="0" smtClean="0">
                <a:solidFill>
                  <a:prstClr val="black"/>
                </a:solidFill>
                <a:cs typeface="+mn-cs"/>
              </a:rPr>
              <a:t>are created </a:t>
            </a:r>
            <a:r>
              <a:rPr lang="en-US" dirty="0">
                <a:solidFill>
                  <a:prstClr val="black"/>
                </a:solidFill>
                <a:cs typeface="+mn-cs"/>
              </a:rPr>
              <a:t>to </a:t>
            </a:r>
            <a:r>
              <a:rPr lang="en-US" dirty="0" smtClean="0">
                <a:solidFill>
                  <a:prstClr val="black"/>
                </a:solidFill>
                <a:cs typeface="+mn-cs"/>
              </a:rPr>
              <a:t>                     perform </a:t>
            </a:r>
            <a:r>
              <a:rPr lang="en-US" dirty="0">
                <a:solidFill>
                  <a:prstClr val="black"/>
                </a:solidFill>
                <a:cs typeface="+mn-cs"/>
              </a:rPr>
              <a:t>a number of tasks, which are usually organized in a queue. </a:t>
            </a:r>
          </a:p>
          <a:p>
            <a:pPr lvl="1" algn="just">
              <a:buFontTx/>
              <a:buChar char="-"/>
            </a:pPr>
            <a:r>
              <a:rPr lang="en-US" dirty="0" smtClean="0">
                <a:solidFill>
                  <a:prstClr val="black"/>
                </a:solidFill>
                <a:cs typeface="+mn-cs"/>
              </a:rPr>
              <a:t>  </a:t>
            </a:r>
            <a:r>
              <a:rPr lang="ru-RU" dirty="0" smtClean="0">
                <a:solidFill>
                  <a:prstClr val="black"/>
                </a:solidFill>
                <a:cs typeface="+mn-cs"/>
              </a:rPr>
              <a:t>Allows </a:t>
            </a:r>
            <a:r>
              <a:rPr lang="ru-RU" dirty="0">
                <a:solidFill>
                  <a:prstClr val="black"/>
                </a:solidFill>
                <a:cs typeface="+mn-cs"/>
              </a:rPr>
              <a:t>reuse already established flows </a:t>
            </a:r>
            <a:endParaRPr lang="en-US" dirty="0">
              <a:solidFill>
                <a:prstClr val="black"/>
              </a:solidFill>
              <a:cs typeface="+mn-cs"/>
            </a:endParaRPr>
          </a:p>
          <a:p>
            <a:pPr lvl="1" algn="just">
              <a:buFontTx/>
              <a:buChar char="-"/>
            </a:pPr>
            <a:r>
              <a:rPr lang="en-US" dirty="0">
                <a:solidFill>
                  <a:prstClr val="black"/>
                </a:solidFill>
                <a:cs typeface="+mn-cs"/>
              </a:rPr>
              <a:t> </a:t>
            </a:r>
            <a:r>
              <a:rPr lang="ru-RU" dirty="0" smtClean="0">
                <a:solidFill>
                  <a:prstClr val="black"/>
                </a:solidFill>
                <a:cs typeface="+mn-cs"/>
              </a:rPr>
              <a:t>Once </a:t>
            </a:r>
            <a:r>
              <a:rPr lang="ru-RU" dirty="0">
                <a:solidFill>
                  <a:prstClr val="black"/>
                </a:solidFill>
                <a:cs typeface="+mn-cs"/>
              </a:rPr>
              <a:t>creating flows. </a:t>
            </a:r>
            <a:endParaRPr lang="en-US" dirty="0">
              <a:solidFill>
                <a:prstClr val="black"/>
              </a:solidFill>
              <a:cs typeface="+mn-cs"/>
            </a:endParaRPr>
          </a:p>
          <a:p>
            <a:pPr lvl="1" algn="just">
              <a:buFontTx/>
              <a:buChar char="-"/>
            </a:pPr>
            <a:r>
              <a:rPr lang="en-US" dirty="0">
                <a:solidFill>
                  <a:prstClr val="black"/>
                </a:solidFill>
                <a:cs typeface="+mn-cs"/>
              </a:rPr>
              <a:t> </a:t>
            </a:r>
            <a:r>
              <a:rPr lang="ru-RU" dirty="0">
                <a:solidFill>
                  <a:prstClr val="black"/>
                </a:solidFill>
                <a:cs typeface="+mn-cs"/>
              </a:rPr>
              <a:t>Do not spend time on frequent create and delete </a:t>
            </a:r>
            <a:r>
              <a:rPr lang="ru-RU" dirty="0" smtClean="0">
                <a:solidFill>
                  <a:prstClr val="black"/>
                </a:solidFill>
                <a:cs typeface="+mn-cs"/>
              </a:rPr>
              <a:t>thread</a:t>
            </a:r>
            <a:r>
              <a:rPr lang="en-US" dirty="0" smtClean="0">
                <a:solidFill>
                  <a:prstClr val="black"/>
                </a:solidFill>
                <a:cs typeface="+mn-cs"/>
              </a:rPr>
              <a:t>.</a:t>
            </a:r>
            <a:endParaRPr lang="ru-RU" dirty="0">
              <a:solidFill>
                <a:prstClr val="black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7806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5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6" grpId="0"/>
      <p:bldP spid="1537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latin typeface="Segoe UI"/>
                <a:ea typeface="Segoe UI"/>
                <a:cs typeface="Segoe UI"/>
              </a:rPr>
              <a:t>Block diagram</a:t>
            </a:r>
            <a:endParaRPr lang="ru-RU" dirty="0" smtClean="0">
              <a:latin typeface="Segoe UI"/>
              <a:ea typeface="Segoe UI"/>
              <a:cs typeface="Segoe UI"/>
            </a:endParaRPr>
          </a:p>
        </p:txBody>
      </p:sp>
      <p:sp>
        <p:nvSpPr>
          <p:cNvPr id="16386" name="Rectangle 21"/>
          <p:cNvSpPr>
            <a:spLocks noChangeArrowheads="1"/>
          </p:cNvSpPr>
          <p:nvPr/>
        </p:nvSpPr>
        <p:spPr bwMode="auto">
          <a:xfrm>
            <a:off x="574551" y="1725935"/>
            <a:ext cx="2376264" cy="792163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cs typeface="+mn-cs"/>
            </a:endParaRPr>
          </a:p>
        </p:txBody>
      </p:sp>
      <p:sp>
        <p:nvSpPr>
          <p:cNvPr id="16387" name="Text Box 22"/>
          <p:cNvSpPr txBox="1">
            <a:spLocks noChangeArrowheads="1"/>
          </p:cNvSpPr>
          <p:nvPr/>
        </p:nvSpPr>
        <p:spPr bwMode="auto">
          <a:xfrm>
            <a:off x="790575" y="1941984"/>
            <a:ext cx="20162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  <a:cs typeface="+mn-cs"/>
              </a:rPr>
              <a:t>Create pool</a:t>
            </a:r>
            <a:endParaRPr lang="ru-RU" dirty="0">
              <a:solidFill>
                <a:prstClr val="black"/>
              </a:solidFill>
              <a:cs typeface="+mn-cs"/>
            </a:endParaRPr>
          </a:p>
        </p:txBody>
      </p:sp>
      <p:sp>
        <p:nvSpPr>
          <p:cNvPr id="16389" name="Line 31"/>
          <p:cNvSpPr>
            <a:spLocks noChangeShapeType="1"/>
          </p:cNvSpPr>
          <p:nvPr/>
        </p:nvSpPr>
        <p:spPr bwMode="auto">
          <a:xfrm>
            <a:off x="1726133" y="2518098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prstClr val="black"/>
              </a:solidFill>
              <a:cs typeface="+mn-cs"/>
            </a:endParaRPr>
          </a:p>
        </p:txBody>
      </p:sp>
      <p:sp>
        <p:nvSpPr>
          <p:cNvPr id="16392" name="Rectangle 36"/>
          <p:cNvSpPr>
            <a:spLocks noChangeArrowheads="1"/>
          </p:cNvSpPr>
          <p:nvPr/>
        </p:nvSpPr>
        <p:spPr bwMode="auto">
          <a:xfrm>
            <a:off x="646559" y="4606280"/>
            <a:ext cx="2304256" cy="7921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cs typeface="+mn-cs"/>
            </a:endParaRPr>
          </a:p>
        </p:txBody>
      </p:sp>
      <p:sp>
        <p:nvSpPr>
          <p:cNvPr id="16393" name="Text Box 37"/>
          <p:cNvSpPr txBox="1">
            <a:spLocks noChangeArrowheads="1"/>
          </p:cNvSpPr>
          <p:nvPr/>
        </p:nvSpPr>
        <p:spPr bwMode="auto">
          <a:xfrm>
            <a:off x="934591" y="4822304"/>
            <a:ext cx="17971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prstClr val="black"/>
                </a:solidFill>
                <a:cs typeface="+mn-cs"/>
              </a:rPr>
              <a:t>Create </a:t>
            </a:r>
            <a:r>
              <a:rPr lang="en-US" dirty="0" smtClean="0">
                <a:solidFill>
                  <a:prstClr val="black"/>
                </a:solidFill>
                <a:cs typeface="+mn-cs"/>
              </a:rPr>
              <a:t>thread </a:t>
            </a:r>
            <a:endParaRPr lang="ru-RU" dirty="0">
              <a:solidFill>
                <a:prstClr val="black"/>
              </a:solidFill>
              <a:cs typeface="+mn-cs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2905075" y="2978274"/>
            <a:ext cx="657200" cy="472827"/>
            <a:chOff x="3014092" y="2881114"/>
            <a:chExt cx="657200" cy="472827"/>
          </a:xfrm>
        </p:grpSpPr>
        <p:sp>
          <p:nvSpPr>
            <p:cNvPr id="16391" name="Line 33"/>
            <p:cNvSpPr>
              <a:spLocks noChangeShapeType="1"/>
            </p:cNvSpPr>
            <p:nvPr/>
          </p:nvSpPr>
          <p:spPr bwMode="auto">
            <a:xfrm>
              <a:off x="3023592" y="3353941"/>
              <a:ext cx="6477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cs typeface="+mn-cs"/>
              </a:endParaRPr>
            </a:p>
          </p:txBody>
        </p:sp>
        <p:sp>
          <p:nvSpPr>
            <p:cNvPr id="16394" name="Text Box 38"/>
            <p:cNvSpPr txBox="1">
              <a:spLocks noChangeArrowheads="1"/>
            </p:cNvSpPr>
            <p:nvPr/>
          </p:nvSpPr>
          <p:spPr bwMode="auto">
            <a:xfrm>
              <a:off x="3014092" y="2881114"/>
              <a:ext cx="57626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 smtClean="0">
                  <a:solidFill>
                    <a:prstClr val="black"/>
                  </a:solidFill>
                  <a:cs typeface="+mn-cs"/>
                </a:rPr>
                <a:t>no</a:t>
              </a:r>
              <a:endParaRPr lang="ru-RU" dirty="0">
                <a:solidFill>
                  <a:prstClr val="black"/>
                </a:solidFill>
                <a:cs typeface="+mn-cs"/>
              </a:endParaRPr>
            </a:p>
          </p:txBody>
        </p:sp>
      </p:grpSp>
      <p:sp>
        <p:nvSpPr>
          <p:cNvPr id="20" name="Line 31"/>
          <p:cNvSpPr>
            <a:spLocks noChangeShapeType="1"/>
          </p:cNvSpPr>
          <p:nvPr/>
        </p:nvSpPr>
        <p:spPr bwMode="auto">
          <a:xfrm>
            <a:off x="1726679" y="4102224"/>
            <a:ext cx="0" cy="50336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prstClr val="black"/>
              </a:solidFill>
              <a:cs typeface="+mn-cs"/>
            </a:endParaRPr>
          </a:p>
        </p:txBody>
      </p:sp>
      <p:cxnSp>
        <p:nvCxnSpPr>
          <p:cNvPr id="25" name="Elbow Connector 24"/>
          <p:cNvCxnSpPr>
            <a:stCxn id="16392" idx="1"/>
            <a:endCxn id="44" idx="1"/>
          </p:cNvCxnSpPr>
          <p:nvPr/>
        </p:nvCxnSpPr>
        <p:spPr>
          <a:xfrm rot="10800000">
            <a:off x="535657" y="3453383"/>
            <a:ext cx="110902" cy="1548978"/>
          </a:xfrm>
          <a:prstGeom prst="bentConnector3">
            <a:avLst>
              <a:gd name="adj1" fmla="val 306128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/>
          <p:cNvGrpSpPr/>
          <p:nvPr/>
        </p:nvGrpSpPr>
        <p:grpSpPr>
          <a:xfrm>
            <a:off x="535657" y="2805311"/>
            <a:ext cx="2376264" cy="1296144"/>
            <a:chOff x="4283968" y="1268760"/>
            <a:chExt cx="2376264" cy="1296144"/>
          </a:xfrm>
        </p:grpSpPr>
        <p:sp>
          <p:nvSpPr>
            <p:cNvPr id="16390" name="Text Box 32"/>
            <p:cNvSpPr txBox="1">
              <a:spLocks noChangeArrowheads="1"/>
            </p:cNvSpPr>
            <p:nvPr/>
          </p:nvSpPr>
          <p:spPr bwMode="auto">
            <a:xfrm>
              <a:off x="4499992" y="1556792"/>
              <a:ext cx="2039466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 smtClean="0">
                  <a:solidFill>
                    <a:prstClr val="black"/>
                  </a:solidFill>
                  <a:cs typeface="+mn-cs"/>
                </a:rPr>
                <a:t>While resume`s link </a:t>
              </a:r>
              <a:r>
                <a:rPr lang="en-US" dirty="0">
                  <a:solidFill>
                    <a:prstClr val="black"/>
                  </a:solidFill>
                  <a:cs typeface="+mn-cs"/>
                </a:rPr>
                <a:t>is present</a:t>
              </a:r>
              <a:endParaRPr lang="ru-RU" dirty="0">
                <a:solidFill>
                  <a:prstClr val="black"/>
                </a:solidFill>
                <a:cs typeface="+mn-cs"/>
              </a:endParaRPr>
            </a:p>
          </p:txBody>
        </p:sp>
        <p:sp>
          <p:nvSpPr>
            <p:cNvPr id="44" name="Flowchart: Decision 43"/>
            <p:cNvSpPr/>
            <p:nvPr/>
          </p:nvSpPr>
          <p:spPr>
            <a:xfrm>
              <a:off x="4283968" y="1268760"/>
              <a:ext cx="2376264" cy="1296144"/>
            </a:xfrm>
            <a:prstGeom prst="flowChartDecision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526879" y="2806080"/>
            <a:ext cx="2376264" cy="1296144"/>
            <a:chOff x="3707904" y="2852936"/>
            <a:chExt cx="2376264" cy="1296144"/>
          </a:xfrm>
        </p:grpSpPr>
        <p:sp>
          <p:nvSpPr>
            <p:cNvPr id="30" name="TextBox 29"/>
            <p:cNvSpPr txBox="1"/>
            <p:nvPr/>
          </p:nvSpPr>
          <p:spPr>
            <a:xfrm>
              <a:off x="4250829" y="3058666"/>
              <a:ext cx="136815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prstClr val="black"/>
                  </a:solidFill>
                  <a:cs typeface="+mn-cs"/>
                </a:rPr>
                <a:t>All the threads complete</a:t>
              </a:r>
              <a:endParaRPr lang="en-US" dirty="0">
                <a:solidFill>
                  <a:prstClr val="black"/>
                </a:solidFill>
                <a:cs typeface="+mn-cs"/>
              </a:endParaRPr>
            </a:p>
          </p:txBody>
        </p:sp>
        <p:sp>
          <p:nvSpPr>
            <p:cNvPr id="49" name="Flowchart: Decision 48"/>
            <p:cNvSpPr/>
            <p:nvPr/>
          </p:nvSpPr>
          <p:spPr>
            <a:xfrm>
              <a:off x="3707904" y="2852936"/>
              <a:ext cx="2376264" cy="1296144"/>
            </a:xfrm>
            <a:prstGeom prst="flowChartDecision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5796136" y="2996952"/>
            <a:ext cx="648072" cy="452239"/>
            <a:chOff x="2920067" y="2901702"/>
            <a:chExt cx="751254" cy="452239"/>
          </a:xfrm>
        </p:grpSpPr>
        <p:sp>
          <p:nvSpPr>
            <p:cNvPr id="53" name="Line 33"/>
            <p:cNvSpPr>
              <a:spLocks noChangeShapeType="1"/>
            </p:cNvSpPr>
            <p:nvPr/>
          </p:nvSpPr>
          <p:spPr bwMode="auto">
            <a:xfrm>
              <a:off x="3023592" y="3353941"/>
              <a:ext cx="6477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cs typeface="+mn-cs"/>
              </a:endParaRPr>
            </a:p>
          </p:txBody>
        </p:sp>
        <p:sp>
          <p:nvSpPr>
            <p:cNvPr id="54" name="Text Box 38"/>
            <p:cNvSpPr txBox="1">
              <a:spLocks noChangeArrowheads="1"/>
            </p:cNvSpPr>
            <p:nvPr/>
          </p:nvSpPr>
          <p:spPr bwMode="auto">
            <a:xfrm>
              <a:off x="2920067" y="2901702"/>
              <a:ext cx="75125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 smtClean="0">
                  <a:solidFill>
                    <a:prstClr val="black"/>
                  </a:solidFill>
                  <a:cs typeface="+mn-cs"/>
                </a:rPr>
                <a:t>yes</a:t>
              </a:r>
              <a:endParaRPr lang="ru-RU" dirty="0">
                <a:solidFill>
                  <a:prstClr val="black"/>
                </a:solidFill>
                <a:cs typeface="+mn-cs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6444208" y="3068960"/>
            <a:ext cx="2376264" cy="792163"/>
            <a:chOff x="6444208" y="2132856"/>
            <a:chExt cx="2376264" cy="792163"/>
          </a:xfrm>
        </p:grpSpPr>
        <p:sp>
          <p:nvSpPr>
            <p:cNvPr id="43" name="Rectangle 21"/>
            <p:cNvSpPr>
              <a:spLocks noChangeArrowheads="1"/>
            </p:cNvSpPr>
            <p:nvPr/>
          </p:nvSpPr>
          <p:spPr bwMode="auto">
            <a:xfrm>
              <a:off x="6444208" y="2132856"/>
              <a:ext cx="2376264" cy="7921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  <a:cs typeface="+mn-cs"/>
              </a:endParaRPr>
            </a:p>
          </p:txBody>
        </p:sp>
        <p:sp>
          <p:nvSpPr>
            <p:cNvPr id="16396" name="Text Box 40"/>
            <p:cNvSpPr txBox="1">
              <a:spLocks noChangeArrowheads="1"/>
            </p:cNvSpPr>
            <p:nvPr/>
          </p:nvSpPr>
          <p:spPr bwMode="auto">
            <a:xfrm>
              <a:off x="6858100" y="2198067"/>
              <a:ext cx="1511300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prstClr val="black"/>
                  </a:solidFill>
                  <a:cs typeface="+mn-cs"/>
                </a:rPr>
                <a:t>Save </a:t>
              </a:r>
              <a:r>
                <a:rPr lang="en-US" dirty="0" smtClean="0">
                  <a:solidFill>
                    <a:prstClr val="black"/>
                  </a:solidFill>
                  <a:cs typeface="+mn-cs"/>
                </a:rPr>
                <a:t>result of the search</a:t>
              </a:r>
              <a:endParaRPr lang="ru-RU" dirty="0">
                <a:solidFill>
                  <a:prstClr val="black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404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smtClean="0"/>
              <a:t>Questions, please…</a:t>
            </a:r>
            <a:endParaRPr lang="ru-RU" smtClean="0"/>
          </a:p>
        </p:txBody>
      </p:sp>
      <p:pic>
        <p:nvPicPr>
          <p:cNvPr id="69634" name="Picture 3" descr="blue_question_mark_clip_art_1684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0800" y="1600200"/>
            <a:ext cx="4048125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smtClean="0"/>
              <a:t>CVTracker functionality </a:t>
            </a:r>
            <a:endParaRPr lang="ru-RU" smtClean="0"/>
          </a:p>
        </p:txBody>
      </p:sp>
      <p:pic>
        <p:nvPicPr>
          <p:cNvPr id="12185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371600"/>
            <a:ext cx="3505199" cy="4970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extBox 5"/>
          <p:cNvSpPr txBox="1">
            <a:spLocks noChangeArrowheads="1"/>
          </p:cNvSpPr>
          <p:nvPr/>
        </p:nvSpPr>
        <p:spPr bwMode="auto">
          <a:xfrm>
            <a:off x="1671638" y="447675"/>
            <a:ext cx="100806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u="sng">
                <a:latin typeface="Gill Sans MT" pitchFamily="34" charset="0"/>
              </a:rPr>
              <a:t>Name:</a:t>
            </a:r>
            <a:endParaRPr lang="uk-UA" sz="2400" u="sng">
              <a:latin typeface="Corbel" pitchFamily="34" charset="0"/>
            </a:endParaRPr>
          </a:p>
        </p:txBody>
      </p:sp>
      <p:sp>
        <p:nvSpPr>
          <p:cNvPr id="70658" name="TextBox 6"/>
          <p:cNvSpPr txBox="1">
            <a:spLocks noChangeArrowheads="1"/>
          </p:cNvSpPr>
          <p:nvPr/>
        </p:nvSpPr>
        <p:spPr bwMode="auto">
          <a:xfrm>
            <a:off x="1681163" y="865188"/>
            <a:ext cx="136048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u="sng">
                <a:latin typeface="Gill Sans MT" pitchFamily="34" charset="0"/>
              </a:rPr>
              <a:t>Surname:</a:t>
            </a:r>
            <a:endParaRPr lang="uk-UA" sz="2400" u="sng">
              <a:latin typeface="Corbel" pitchFamily="34" charset="0"/>
            </a:endParaRPr>
          </a:p>
        </p:txBody>
      </p:sp>
      <p:sp>
        <p:nvSpPr>
          <p:cNvPr id="70659" name="TextBox 1"/>
          <p:cNvSpPr txBox="1">
            <a:spLocks noChangeArrowheads="1"/>
          </p:cNvSpPr>
          <p:nvPr/>
        </p:nvSpPr>
        <p:spPr bwMode="auto">
          <a:xfrm>
            <a:off x="1700213" y="1327150"/>
            <a:ext cx="18859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u="sng">
                <a:latin typeface="Gill Sans MT" pitchFamily="34" charset="0"/>
              </a:rPr>
              <a:t>Date of birth:</a:t>
            </a:r>
            <a:endParaRPr lang="uk-UA" sz="2400" u="sng">
              <a:latin typeface="Corbel" pitchFamily="34" charset="0"/>
            </a:endParaRPr>
          </a:p>
        </p:txBody>
      </p:sp>
      <p:sp>
        <p:nvSpPr>
          <p:cNvPr id="70660" name="Прямокутник 2"/>
          <p:cNvSpPr>
            <a:spLocks noChangeArrowheads="1"/>
          </p:cNvSpPr>
          <p:nvPr/>
        </p:nvSpPr>
        <p:spPr bwMode="auto">
          <a:xfrm>
            <a:off x="1700213" y="1844675"/>
            <a:ext cx="134143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u="sng"/>
              <a:t>Marriage:</a:t>
            </a:r>
            <a:endParaRPr lang="uk-UA" sz="2400" u="sng">
              <a:latin typeface="Corbel" pitchFamily="34" charset="0"/>
            </a:endParaRPr>
          </a:p>
        </p:txBody>
      </p:sp>
      <p:sp>
        <p:nvSpPr>
          <p:cNvPr id="70661" name="TextBox 8"/>
          <p:cNvSpPr txBox="1">
            <a:spLocks noChangeArrowheads="1"/>
          </p:cNvSpPr>
          <p:nvPr/>
        </p:nvSpPr>
        <p:spPr bwMode="auto">
          <a:xfrm>
            <a:off x="3810000" y="436563"/>
            <a:ext cx="68103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Gill Sans MT" pitchFamily="34" charset="0"/>
              </a:rPr>
              <a:t>Ivan</a:t>
            </a:r>
            <a:endParaRPr lang="uk-UA" sz="2400">
              <a:latin typeface="Corbel" pitchFamily="34" charset="0"/>
            </a:endParaRPr>
          </a:p>
        </p:txBody>
      </p:sp>
      <p:sp>
        <p:nvSpPr>
          <p:cNvPr id="70662" name="TextBox 9"/>
          <p:cNvSpPr txBox="1">
            <a:spLocks noChangeArrowheads="1"/>
          </p:cNvSpPr>
          <p:nvPr/>
        </p:nvSpPr>
        <p:spPr bwMode="auto">
          <a:xfrm>
            <a:off x="3797300" y="827088"/>
            <a:ext cx="83978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Gill Sans MT" pitchFamily="34" charset="0"/>
              </a:rPr>
              <a:t>Dyda</a:t>
            </a:r>
            <a:endParaRPr lang="uk-UA" sz="2400">
              <a:latin typeface="Corbel" pitchFamily="34" charset="0"/>
            </a:endParaRPr>
          </a:p>
        </p:txBody>
      </p:sp>
      <p:sp>
        <p:nvSpPr>
          <p:cNvPr id="70663" name="TextBox 10"/>
          <p:cNvSpPr txBox="1">
            <a:spLocks noChangeArrowheads="1"/>
          </p:cNvSpPr>
          <p:nvPr/>
        </p:nvSpPr>
        <p:spPr bwMode="auto">
          <a:xfrm>
            <a:off x="3740150" y="1317625"/>
            <a:ext cx="15890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Gill Sans MT" pitchFamily="34" charset="0"/>
              </a:rPr>
              <a:t>07/07/1985</a:t>
            </a:r>
            <a:endParaRPr lang="uk-UA" sz="2400">
              <a:latin typeface="Corbel" pitchFamily="34" charset="0"/>
            </a:endParaRPr>
          </a:p>
        </p:txBody>
      </p:sp>
      <p:sp>
        <p:nvSpPr>
          <p:cNvPr id="70664" name="TextBox 12"/>
          <p:cNvSpPr txBox="1">
            <a:spLocks noChangeArrowheads="1"/>
          </p:cNvSpPr>
          <p:nvPr/>
        </p:nvSpPr>
        <p:spPr bwMode="auto">
          <a:xfrm>
            <a:off x="3816350" y="1830388"/>
            <a:ext cx="596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Gill Sans MT" pitchFamily="34" charset="0"/>
              </a:rPr>
              <a:t>Yes</a:t>
            </a:r>
            <a:endParaRPr lang="uk-UA" sz="2400">
              <a:latin typeface="Corbel" pitchFamily="34" charset="0"/>
            </a:endParaRPr>
          </a:p>
        </p:txBody>
      </p:sp>
      <p:sp>
        <p:nvSpPr>
          <p:cNvPr id="70665" name="TextBox 14"/>
          <p:cNvSpPr txBox="1">
            <a:spLocks noChangeArrowheads="1"/>
          </p:cNvSpPr>
          <p:nvPr/>
        </p:nvSpPr>
        <p:spPr bwMode="auto">
          <a:xfrm>
            <a:off x="1303338" y="4029075"/>
            <a:ext cx="15255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Gill Sans MT" pitchFamily="34" charset="0"/>
              </a:rPr>
              <a:t>Books</a:t>
            </a:r>
            <a:endParaRPr lang="uk-UA" sz="2400">
              <a:solidFill>
                <a:srgbClr val="0070C0"/>
              </a:solidFill>
              <a:latin typeface="Corbel" pitchFamily="34" charset="0"/>
            </a:endParaRPr>
          </a:p>
        </p:txBody>
      </p:sp>
      <p:sp>
        <p:nvSpPr>
          <p:cNvPr id="70666" name="TextBox 15"/>
          <p:cNvSpPr txBox="1">
            <a:spLocks noChangeArrowheads="1"/>
          </p:cNvSpPr>
          <p:nvPr/>
        </p:nvSpPr>
        <p:spPr bwMode="auto">
          <a:xfrm>
            <a:off x="1270000" y="3151188"/>
            <a:ext cx="13176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Gill Sans MT" pitchFamily="34" charset="0"/>
              </a:rPr>
              <a:t>Sport:</a:t>
            </a:r>
            <a:endParaRPr lang="uk-UA" sz="2400">
              <a:solidFill>
                <a:srgbClr val="0070C0"/>
              </a:solidFill>
              <a:latin typeface="Corbel" pitchFamily="34" charset="0"/>
            </a:endParaRPr>
          </a:p>
        </p:txBody>
      </p:sp>
      <p:sp>
        <p:nvSpPr>
          <p:cNvPr id="70667" name="TextBox 16"/>
          <p:cNvSpPr txBox="1">
            <a:spLocks noChangeArrowheads="1"/>
          </p:cNvSpPr>
          <p:nvPr/>
        </p:nvSpPr>
        <p:spPr bwMode="auto">
          <a:xfrm>
            <a:off x="1323975" y="4979988"/>
            <a:ext cx="13970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Gill Sans MT" pitchFamily="34" charset="0"/>
              </a:rPr>
              <a:t>Films:</a:t>
            </a:r>
            <a:endParaRPr lang="uk-UA" sz="2400">
              <a:solidFill>
                <a:srgbClr val="0070C0"/>
              </a:solidFill>
              <a:latin typeface="Corbel" pitchFamily="34" charset="0"/>
            </a:endParaRPr>
          </a:p>
        </p:txBody>
      </p:sp>
      <p:sp>
        <p:nvSpPr>
          <p:cNvPr id="70668" name="TextBox 17"/>
          <p:cNvSpPr txBox="1">
            <a:spLocks noChangeArrowheads="1"/>
          </p:cNvSpPr>
          <p:nvPr/>
        </p:nvSpPr>
        <p:spPr bwMode="auto">
          <a:xfrm>
            <a:off x="1303338" y="5791200"/>
            <a:ext cx="19558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>
                <a:solidFill>
                  <a:srgbClr val="0070C0"/>
                </a:solidFill>
                <a:latin typeface="Gill Sans MT" pitchFamily="34" charset="0"/>
              </a:rPr>
              <a:t>Interests:</a:t>
            </a:r>
            <a:endParaRPr lang="uk-UA" sz="2400">
              <a:solidFill>
                <a:srgbClr val="0070C0"/>
              </a:solidFill>
              <a:latin typeface="Corbel" pitchFamily="34" charset="0"/>
            </a:endParaRPr>
          </a:p>
        </p:txBody>
      </p:sp>
      <p:sp>
        <p:nvSpPr>
          <p:cNvPr id="70669" name="TextBox 18"/>
          <p:cNvSpPr txBox="1">
            <a:spLocks noChangeArrowheads="1"/>
          </p:cNvSpPr>
          <p:nvPr/>
        </p:nvSpPr>
        <p:spPr bwMode="auto">
          <a:xfrm>
            <a:off x="2697163" y="4029075"/>
            <a:ext cx="51879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>
                <a:latin typeface="Gill Sans MT" pitchFamily="34" charset="0"/>
              </a:rPr>
              <a:t>Sherlock Holmes, Dale Carnegie.</a:t>
            </a:r>
            <a:endParaRPr lang="uk-UA" sz="2400">
              <a:latin typeface="Corbel" pitchFamily="34" charset="0"/>
            </a:endParaRPr>
          </a:p>
        </p:txBody>
      </p:sp>
      <p:sp>
        <p:nvSpPr>
          <p:cNvPr id="70670" name="TextBox 19"/>
          <p:cNvSpPr txBox="1">
            <a:spLocks noChangeArrowheads="1"/>
          </p:cNvSpPr>
          <p:nvPr/>
        </p:nvSpPr>
        <p:spPr bwMode="auto">
          <a:xfrm>
            <a:off x="2624138" y="3151188"/>
            <a:ext cx="6642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>
                <a:latin typeface="Gill Sans MT" pitchFamily="34" charset="0"/>
              </a:rPr>
              <a:t>Soccer, volleyball, table tennis, swimming, ect.</a:t>
            </a:r>
            <a:endParaRPr lang="uk-UA" sz="2400">
              <a:latin typeface="Corbel" pitchFamily="34" charset="0"/>
            </a:endParaRPr>
          </a:p>
        </p:txBody>
      </p:sp>
      <p:sp>
        <p:nvSpPr>
          <p:cNvPr id="70671" name="TextBox 20"/>
          <p:cNvSpPr txBox="1">
            <a:spLocks noChangeArrowheads="1"/>
          </p:cNvSpPr>
          <p:nvPr/>
        </p:nvSpPr>
        <p:spPr bwMode="auto">
          <a:xfrm>
            <a:off x="2705100" y="4979988"/>
            <a:ext cx="64087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>
                <a:latin typeface="Gill Sans MT" pitchFamily="34" charset="0"/>
              </a:rPr>
              <a:t>Criminal Minds, Two and a Half Men etc.</a:t>
            </a:r>
            <a:endParaRPr lang="uk-UA" sz="2400">
              <a:latin typeface="Corbel" pitchFamily="34" charset="0"/>
            </a:endParaRPr>
          </a:p>
        </p:txBody>
      </p:sp>
      <p:sp>
        <p:nvSpPr>
          <p:cNvPr id="70672" name="TextBox 21"/>
          <p:cNvSpPr txBox="1">
            <a:spLocks noChangeArrowheads="1"/>
          </p:cNvSpPr>
          <p:nvPr/>
        </p:nvSpPr>
        <p:spPr bwMode="auto">
          <a:xfrm>
            <a:off x="2713038" y="5776913"/>
            <a:ext cx="21018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Gill Sans MT" pitchFamily="34" charset="0"/>
              </a:rPr>
              <a:t>Riddles, puzzles</a:t>
            </a:r>
            <a:endParaRPr lang="uk-UA" sz="2400">
              <a:latin typeface="Corbe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CVTracker</a:t>
            </a:r>
          </a:p>
        </p:txBody>
      </p:sp>
      <p:sp>
        <p:nvSpPr>
          <p:cNvPr id="71682" name="TextBox 2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1643063"/>
          </a:xfrm>
        </p:spPr>
        <p:txBody>
          <a:bodyPr>
            <a:spAutoFit/>
          </a:bodyPr>
          <a:lstStyle/>
          <a:p>
            <a:pPr marL="0" indent="0" algn="just">
              <a:buFont typeface="Calibri" pitchFamily="34" charset="0"/>
              <a:buNone/>
            </a:pPr>
            <a:r>
              <a:rPr lang="en-US" sz="2400" smtClean="0">
                <a:solidFill>
                  <a:srgbClr val="000000"/>
                </a:solidFill>
                <a:latin typeface="Gill Sans MT" pitchFamily="34" charset="0"/>
              </a:rPr>
              <a:t>During the courses of SoftServe, I have mastered the Java programming methods such as junit, log4j, hibernate etc.</a:t>
            </a:r>
          </a:p>
          <a:p>
            <a:pPr marL="0" indent="0" algn="just">
              <a:buFont typeface="Calibri" pitchFamily="34" charset="0"/>
              <a:buNone/>
            </a:pPr>
            <a:r>
              <a:rPr lang="en-US" sz="2400" smtClean="0">
                <a:solidFill>
                  <a:srgbClr val="000000"/>
                </a:solidFill>
                <a:latin typeface="Gill Sans MT" pitchFamily="34" charset="0"/>
              </a:rPr>
              <a:t>On the final task, a had to make statistics tabs in  Resume, Vacancy bookmarks.</a:t>
            </a:r>
            <a:endParaRPr lang="ru-RU" sz="2400" smtClean="0">
              <a:solidFill>
                <a:srgbClr val="000000"/>
              </a:solidFill>
              <a:latin typeface="Corbel" pitchFamily="34" charset="0"/>
            </a:endParaRPr>
          </a:p>
        </p:txBody>
      </p:sp>
      <p:pic>
        <p:nvPicPr>
          <p:cNvPr id="71683" name="Picture 4" descr="C:\Users\вано\Desktop\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3048000"/>
            <a:ext cx="6934200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4" name="Picture 5" descr="C:\Users\вано\Desktop\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4540250"/>
            <a:ext cx="7273925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smtClean="0"/>
              <a:t>Questions, please…</a:t>
            </a:r>
            <a:endParaRPr lang="ru-RU" smtClean="0"/>
          </a:p>
        </p:txBody>
      </p:sp>
      <p:pic>
        <p:nvPicPr>
          <p:cNvPr id="72706" name="Picture 3" descr="blue_question_mark_clip_art_1684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0800" y="1600200"/>
            <a:ext cx="4048125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</a:t>
            </a:r>
            <a:r>
              <a:rPr lang="en-US" dirty="0">
                <a:latin typeface="Calibri" pitchFamily="34" charset="0"/>
              </a:rPr>
              <a:t>me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ClrTx/>
              <a:buNone/>
            </a:pPr>
            <a:r>
              <a:rPr lang="en-US" sz="2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My name is </a:t>
            </a:r>
            <a:r>
              <a:rPr lang="en-US" sz="28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Sergii</a:t>
            </a:r>
            <a:r>
              <a:rPr lang="en-US" sz="2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Lamanov</a:t>
            </a:r>
            <a:r>
              <a:rPr lang="en-US" sz="2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buClrTx/>
              <a:buNone/>
            </a:pPr>
            <a:r>
              <a:rPr lang="en-US" sz="2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 was born in 1985.</a:t>
            </a:r>
          </a:p>
          <a:p>
            <a:pPr>
              <a:lnSpc>
                <a:spcPct val="150000"/>
              </a:lnSpc>
              <a:buClrTx/>
              <a:buNone/>
            </a:pPr>
            <a:r>
              <a:rPr lang="en-US" sz="2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Professional education: </a:t>
            </a:r>
            <a:r>
              <a:rPr lang="en-US" sz="28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Ivano-Frankivsk</a:t>
            </a:r>
            <a:r>
              <a:rPr lang="en-US" sz="2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National Technical University of Oil and Gas. </a:t>
            </a:r>
          </a:p>
          <a:p>
            <a:pPr>
              <a:lnSpc>
                <a:spcPct val="150000"/>
              </a:lnSpc>
              <a:buClrTx/>
              <a:buNone/>
            </a:pPr>
            <a:r>
              <a:rPr lang="en-US" sz="28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Speciality</a:t>
            </a:r>
            <a:r>
              <a:rPr lang="en-US" sz="2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: Automated Control of the Technological Processes.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91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team task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</a:rPr>
              <a:t>Pokémon Web Server</a:t>
            </a:r>
          </a:p>
          <a:p>
            <a:endParaRPr lang="en-US" sz="1800" dirty="0" smtClean="0">
              <a:latin typeface="Arial" charset="0"/>
            </a:endParaRPr>
          </a:p>
          <a:p>
            <a:pPr algn="ctr"/>
            <a:r>
              <a:rPr lang="en-US" dirty="0" smtClean="0">
                <a:latin typeface="Arial" charset="0"/>
              </a:rPr>
              <a:t>My task was:</a:t>
            </a:r>
          </a:p>
          <a:p>
            <a:pPr algn="ctr"/>
            <a:r>
              <a:rPr lang="en-US" sz="2800" dirty="0" smtClean="0">
                <a:latin typeface="Arial" charset="0"/>
              </a:rPr>
              <a:t>Load Balancer</a:t>
            </a:r>
            <a:endParaRPr lang="uk-UA" sz="2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937" y="1371600"/>
            <a:ext cx="1164841" cy="140945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581400"/>
            <a:ext cx="496252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2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CVTracker</a:t>
            </a:r>
            <a:r>
              <a:rPr lang="en-US" dirty="0" smtClean="0"/>
              <a:t>, Settings</a:t>
            </a:r>
            <a:br>
              <a:rPr lang="en-US" dirty="0" smtClean="0"/>
            </a:br>
            <a:r>
              <a:rPr lang="en-US" sz="2000" dirty="0" smtClean="0"/>
              <a:t>low fixes</a:t>
            </a:r>
            <a:endParaRPr lang="uk-UA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63850"/>
            <a:ext cx="6309360" cy="2126488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745189"/>
            <a:ext cx="6172200" cy="261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94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CVTracker</a:t>
            </a:r>
            <a:r>
              <a:rPr lang="en-US" dirty="0" smtClean="0"/>
              <a:t>, Inbox</a:t>
            </a:r>
            <a:br>
              <a:rPr lang="en-US" dirty="0" smtClean="0"/>
            </a:br>
            <a:r>
              <a:rPr lang="en-US" sz="2000" dirty="0"/>
              <a:t>Checkboxes “Check all”, “Uncheck all” changed to buttons “All”, “None”.</a:t>
            </a: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330" y="1830388"/>
            <a:ext cx="1792817" cy="4494212"/>
          </a:xfrm>
        </p:spPr>
      </p:pic>
      <p:pic>
        <p:nvPicPr>
          <p:cNvPr id="6" name="Объект 5"/>
          <p:cNvPicPr>
            <a:picLocks noGrp="1" noChangeAspect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828800"/>
            <a:ext cx="1849277" cy="4495800"/>
          </a:xfrm>
        </p:spPr>
      </p:pic>
      <p:sp>
        <p:nvSpPr>
          <p:cNvPr id="7" name="Прямоугольник 6"/>
          <p:cNvSpPr/>
          <p:nvPr/>
        </p:nvSpPr>
        <p:spPr>
          <a:xfrm>
            <a:off x="1524000" y="1447800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 typeface="Calibri" pitchFamily="34" charset="0"/>
              <a:buNone/>
            </a:pPr>
            <a:r>
              <a:rPr lang="en-US" b="1" dirty="0">
                <a:solidFill>
                  <a:srgbClr val="00B050"/>
                </a:solidFill>
              </a:rPr>
              <a:t>Before changes: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5791200" y="1447800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</a:rPr>
              <a:t>After changes:</a:t>
            </a:r>
            <a:endParaRPr lang="uk-UA" dirty="0">
              <a:solidFill>
                <a:prstClr val="black"/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178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09600"/>
          </a:xfrm>
        </p:spPr>
        <p:txBody>
          <a:bodyPr bIns="0">
            <a:normAutofit fontScale="90000"/>
          </a:bodyPr>
          <a:lstStyle/>
          <a:p>
            <a:r>
              <a:rPr lang="en-US" dirty="0" err="1">
                <a:latin typeface="Arial" charset="0"/>
                <a:cs typeface="Arial" charset="0"/>
              </a:rPr>
              <a:t>CVTracker</a:t>
            </a:r>
            <a:r>
              <a:rPr lang="en-US" dirty="0" smtClean="0">
                <a:latin typeface="Arial" charset="0"/>
                <a:cs typeface="Arial" charset="0"/>
              </a:rPr>
              <a:t>,</a:t>
            </a:r>
            <a:r>
              <a:rPr lang="en-US" dirty="0" smtClean="0"/>
              <a:t> Settings,</a:t>
            </a:r>
            <a:r>
              <a:rPr lang="en-US" sz="2200" dirty="0" smtClean="0"/>
              <a:t> </a:t>
            </a:r>
            <a:br>
              <a:rPr lang="en-US" sz="2200" dirty="0" smtClean="0"/>
            </a:br>
            <a:r>
              <a:rPr lang="en-US" sz="2200" dirty="0" smtClean="0"/>
              <a:t>Updating </a:t>
            </a:r>
            <a:r>
              <a:rPr lang="en-US" sz="2200" dirty="0"/>
              <a:t>time option</a:t>
            </a:r>
            <a:r>
              <a:rPr lang="uk-UA" dirty="0"/>
              <a:t/>
            </a:r>
            <a:br>
              <a:rPr lang="uk-UA" dirty="0"/>
            </a:br>
            <a:endParaRPr lang="uk-UA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26" y="1447800"/>
            <a:ext cx="8049748" cy="4525963"/>
          </a:xfrm>
        </p:spPr>
      </p:pic>
    </p:spTree>
    <p:extLst>
      <p:ext uri="{BB962C8B-B14F-4D97-AF65-F5344CB8AC3E}">
        <p14:creationId xmlns:p14="http://schemas.microsoft.com/office/powerpoint/2010/main" val="367792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Arial" charset="0"/>
                <a:cs typeface="Arial" charset="0"/>
              </a:rPr>
              <a:t>CVTracker</a:t>
            </a:r>
            <a:r>
              <a:rPr lang="en-US" dirty="0">
                <a:latin typeface="Arial" charset="0"/>
                <a:cs typeface="Arial" charset="0"/>
              </a:rPr>
              <a:t>,</a:t>
            </a:r>
            <a:r>
              <a:rPr lang="en-US" dirty="0"/>
              <a:t> </a:t>
            </a:r>
            <a:r>
              <a:rPr lang="en-US" dirty="0" smtClean="0"/>
              <a:t>back-end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 smtClean="0"/>
              <a:t>Scheduler Service</a:t>
            </a:r>
            <a:endParaRPr lang="uk-UA" sz="2200" dirty="0"/>
          </a:p>
        </p:txBody>
      </p:sp>
      <p:sp>
        <p:nvSpPr>
          <p:cNvPr id="3" name="Объект 2"/>
          <p:cNvSpPr>
            <a:spLocks noGrp="1" noChangeAspect="1"/>
          </p:cNvSpPr>
          <p:nvPr>
            <p:ph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11" name="Прямоугольник 10"/>
          <p:cNvSpPr>
            <a:spLocks noChangeAspect="1"/>
          </p:cNvSpPr>
          <p:nvPr/>
        </p:nvSpPr>
        <p:spPr>
          <a:xfrm>
            <a:off x="1881187" y="1609725"/>
            <a:ext cx="1166813" cy="685800"/>
          </a:xfrm>
          <a:prstGeom prst="rect">
            <a:avLst/>
          </a:prstGeom>
          <a:gradFill>
            <a:gsLst>
              <a:gs pos="50000">
                <a:schemeClr val="accent5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</a:rPr>
              <a:t>Settings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</a:rPr>
              <a:t>Controller</a:t>
            </a:r>
            <a:endParaRPr lang="uk-UA" dirty="0">
              <a:solidFill>
                <a:prstClr val="white"/>
              </a:solidFill>
            </a:endParaRP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2464593" y="2295525"/>
            <a:ext cx="0" cy="2963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cxnSpLocks noChangeAspect="1"/>
          </p:cNvCxnSpPr>
          <p:nvPr/>
        </p:nvCxnSpPr>
        <p:spPr>
          <a:xfrm>
            <a:off x="2541984" y="2676525"/>
            <a:ext cx="1209673" cy="0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/>
          <p:cNvSpPr>
            <a:spLocks noChangeAspect="1"/>
          </p:cNvSpPr>
          <p:nvPr/>
        </p:nvSpPr>
        <p:spPr>
          <a:xfrm>
            <a:off x="533400" y="1609725"/>
            <a:ext cx="1166813" cy="685800"/>
          </a:xfrm>
          <a:prstGeom prst="rect">
            <a:avLst/>
          </a:prstGeom>
          <a:gradFill flip="none" rotWithShape="1">
            <a:gsLst>
              <a:gs pos="50000">
                <a:schemeClr val="accent5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</a:rPr>
              <a:t>Settings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</a:rPr>
              <a:t>JSP</a:t>
            </a:r>
            <a:endParaRPr lang="uk-UA" dirty="0">
              <a:solidFill>
                <a:prstClr val="white"/>
              </a:solidFill>
            </a:endParaRPr>
          </a:p>
        </p:txBody>
      </p:sp>
      <p:cxnSp>
        <p:nvCxnSpPr>
          <p:cNvPr id="26" name="Прямая соединительная линия 25"/>
          <p:cNvCxnSpPr>
            <a:endCxn id="84" idx="0"/>
          </p:cNvCxnSpPr>
          <p:nvPr/>
        </p:nvCxnSpPr>
        <p:spPr>
          <a:xfrm>
            <a:off x="1116806" y="2295525"/>
            <a:ext cx="0" cy="2963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>
            <a:cxnSpLocks noChangeAspect="1"/>
          </p:cNvCxnSpPr>
          <p:nvPr/>
        </p:nvCxnSpPr>
        <p:spPr>
          <a:xfrm>
            <a:off x="1194197" y="2676525"/>
            <a:ext cx="1193005" cy="0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Прямоугольник 27"/>
          <p:cNvSpPr>
            <a:spLocks noChangeAspect="1"/>
          </p:cNvSpPr>
          <p:nvPr/>
        </p:nvSpPr>
        <p:spPr>
          <a:xfrm>
            <a:off x="3257548" y="1609725"/>
            <a:ext cx="1166813" cy="685800"/>
          </a:xfrm>
          <a:prstGeom prst="rect">
            <a:avLst/>
          </a:prstGeom>
          <a:gradFill>
            <a:gsLst>
              <a:gs pos="50000">
                <a:schemeClr val="accent5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</a:rPr>
              <a:t>Scheduler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</a:rPr>
              <a:t>Service</a:t>
            </a:r>
            <a:endParaRPr lang="uk-UA" dirty="0">
              <a:solidFill>
                <a:prstClr val="white"/>
              </a:solidFill>
            </a:endParaRPr>
          </a:p>
        </p:txBody>
      </p:sp>
      <p:cxnSp>
        <p:nvCxnSpPr>
          <p:cNvPr id="29" name="Прямая соединительная линия 28"/>
          <p:cNvCxnSpPr>
            <a:endCxn id="50" idx="0"/>
          </p:cNvCxnSpPr>
          <p:nvPr/>
        </p:nvCxnSpPr>
        <p:spPr>
          <a:xfrm>
            <a:off x="3840954" y="2295525"/>
            <a:ext cx="3453" cy="29527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>
            <a:cxnSpLocks noChangeAspect="1"/>
          </p:cNvCxnSpPr>
          <p:nvPr/>
        </p:nvCxnSpPr>
        <p:spPr>
          <a:xfrm>
            <a:off x="3930251" y="2676525"/>
            <a:ext cx="1229916" cy="0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Прямоугольник 30"/>
          <p:cNvSpPr>
            <a:spLocks noChangeAspect="1"/>
          </p:cNvSpPr>
          <p:nvPr/>
        </p:nvSpPr>
        <p:spPr>
          <a:xfrm>
            <a:off x="4648199" y="1609725"/>
            <a:ext cx="1166813" cy="685800"/>
          </a:xfrm>
          <a:prstGeom prst="rect">
            <a:avLst/>
          </a:prstGeom>
          <a:gradFill>
            <a:gsLst>
              <a:gs pos="50000">
                <a:schemeClr val="accent5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</a:rPr>
              <a:t>Constant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</a:rPr>
              <a:t>Service</a:t>
            </a:r>
            <a:endParaRPr lang="uk-UA" dirty="0">
              <a:solidFill>
                <a:prstClr val="white"/>
              </a:solidFill>
            </a:endParaRPr>
          </a:p>
        </p:txBody>
      </p:sp>
      <p:cxnSp>
        <p:nvCxnSpPr>
          <p:cNvPr id="32" name="Прямая соединительная линия 31"/>
          <p:cNvCxnSpPr>
            <a:endCxn id="113" idx="0"/>
          </p:cNvCxnSpPr>
          <p:nvPr/>
        </p:nvCxnSpPr>
        <p:spPr>
          <a:xfrm>
            <a:off x="5231605" y="2295525"/>
            <a:ext cx="1" cy="2963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>
            <a:cxnSpLocks noChangeAspect="1"/>
          </p:cNvCxnSpPr>
          <p:nvPr/>
        </p:nvCxnSpPr>
        <p:spPr>
          <a:xfrm>
            <a:off x="5308997" y="2676525"/>
            <a:ext cx="1168003" cy="0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Прямоугольник 33"/>
          <p:cNvSpPr>
            <a:spLocks noChangeAspect="1"/>
          </p:cNvSpPr>
          <p:nvPr/>
        </p:nvSpPr>
        <p:spPr>
          <a:xfrm>
            <a:off x="6019800" y="1609725"/>
            <a:ext cx="1166813" cy="685800"/>
          </a:xfrm>
          <a:prstGeom prst="rect">
            <a:avLst/>
          </a:prstGeom>
          <a:gradFill>
            <a:gsLst>
              <a:gs pos="50000">
                <a:schemeClr val="accent5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</a:rPr>
              <a:t>Constant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</a:rPr>
              <a:t>DAO</a:t>
            </a:r>
            <a:endParaRPr lang="uk-UA" dirty="0">
              <a:solidFill>
                <a:prstClr val="white"/>
              </a:solidFill>
            </a:endParaRPr>
          </a:p>
        </p:txBody>
      </p:sp>
      <p:cxnSp>
        <p:nvCxnSpPr>
          <p:cNvPr id="35" name="Прямая соединительная линия 34"/>
          <p:cNvCxnSpPr>
            <a:endCxn id="42" idx="0"/>
          </p:cNvCxnSpPr>
          <p:nvPr/>
        </p:nvCxnSpPr>
        <p:spPr>
          <a:xfrm>
            <a:off x="6603206" y="2295525"/>
            <a:ext cx="0" cy="29527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/>
          <p:cNvCxnSpPr>
            <a:cxnSpLocks noChangeAspect="1"/>
          </p:cNvCxnSpPr>
          <p:nvPr/>
        </p:nvCxnSpPr>
        <p:spPr>
          <a:xfrm flipH="1">
            <a:off x="5308997" y="2819400"/>
            <a:ext cx="1216818" cy="0"/>
          </a:xfrm>
          <a:prstGeom prst="straightConnector1">
            <a:avLst/>
          </a:prstGeom>
          <a:ln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Прямоугольник 36"/>
          <p:cNvSpPr>
            <a:spLocks noChangeAspect="1"/>
          </p:cNvSpPr>
          <p:nvPr/>
        </p:nvSpPr>
        <p:spPr>
          <a:xfrm>
            <a:off x="7467600" y="1609725"/>
            <a:ext cx="1166813" cy="685800"/>
          </a:xfrm>
          <a:prstGeom prst="rect">
            <a:avLst/>
          </a:prstGeom>
          <a:gradFill>
            <a:gsLst>
              <a:gs pos="50000">
                <a:schemeClr val="accent5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</a:rPr>
              <a:t>Spring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white"/>
                </a:solidFill>
              </a:rPr>
              <a:t>Scheduler</a:t>
            </a:r>
            <a:endParaRPr lang="uk-UA" dirty="0">
              <a:solidFill>
                <a:prstClr val="white"/>
              </a:solidFill>
            </a:endParaRPr>
          </a:p>
        </p:txBody>
      </p:sp>
      <p:cxnSp>
        <p:nvCxnSpPr>
          <p:cNvPr id="38" name="Прямая соединительная линия 37"/>
          <p:cNvCxnSpPr>
            <a:endCxn id="80" idx="0"/>
          </p:cNvCxnSpPr>
          <p:nvPr/>
        </p:nvCxnSpPr>
        <p:spPr>
          <a:xfrm flipH="1">
            <a:off x="8057911" y="2295525"/>
            <a:ext cx="2" cy="261604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Прямоугольник 41"/>
          <p:cNvSpPr/>
          <p:nvPr/>
        </p:nvSpPr>
        <p:spPr>
          <a:xfrm>
            <a:off x="6525815" y="2590800"/>
            <a:ext cx="154782" cy="78581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uk-UA">
              <a:solidFill>
                <a:prstClr val="white"/>
              </a:solidFill>
            </a:endParaRPr>
          </a:p>
        </p:txBody>
      </p:sp>
      <p:cxnSp>
        <p:nvCxnSpPr>
          <p:cNvPr id="44" name="Прямая со стрелкой 43"/>
          <p:cNvCxnSpPr>
            <a:cxnSpLocks noChangeAspect="1"/>
          </p:cNvCxnSpPr>
          <p:nvPr/>
        </p:nvCxnSpPr>
        <p:spPr>
          <a:xfrm flipH="1">
            <a:off x="3930252" y="2819400"/>
            <a:ext cx="1223963" cy="0"/>
          </a:xfrm>
          <a:prstGeom prst="straightConnector1">
            <a:avLst/>
          </a:prstGeom>
          <a:ln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Прямоугольник 49"/>
          <p:cNvSpPr/>
          <p:nvPr/>
        </p:nvSpPr>
        <p:spPr>
          <a:xfrm>
            <a:off x="3751656" y="2590800"/>
            <a:ext cx="185501" cy="18085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uk-UA">
              <a:solidFill>
                <a:prstClr val="white"/>
              </a:solidFill>
            </a:endParaRPr>
          </a:p>
        </p:txBody>
      </p:sp>
      <p:cxnSp>
        <p:nvCxnSpPr>
          <p:cNvPr id="54" name="Прямая со стрелкой 53"/>
          <p:cNvCxnSpPr>
            <a:cxnSpLocks noChangeAspect="1"/>
          </p:cNvCxnSpPr>
          <p:nvPr/>
        </p:nvCxnSpPr>
        <p:spPr>
          <a:xfrm>
            <a:off x="3936636" y="3204746"/>
            <a:ext cx="1199081" cy="0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/>
          <p:cNvCxnSpPr>
            <a:cxnSpLocks noChangeAspect="1"/>
          </p:cNvCxnSpPr>
          <p:nvPr/>
        </p:nvCxnSpPr>
        <p:spPr>
          <a:xfrm>
            <a:off x="5308997" y="3204746"/>
            <a:ext cx="1174387" cy="0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334399" y="2337971"/>
            <a:ext cx="11914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err="1" smtClean="0">
                <a:solidFill>
                  <a:srgbClr val="C0504D"/>
                </a:solidFill>
                <a:latin typeface="Calibri"/>
                <a:cs typeface="+mn-cs"/>
              </a:rPr>
              <a:t>getConstant</a:t>
            </a:r>
            <a:endParaRPr lang="uk-UA" sz="1600" dirty="0">
              <a:solidFill>
                <a:srgbClr val="C0504D"/>
              </a:solidFill>
              <a:latin typeface="Calibri"/>
              <a:cs typeface="+mn-c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321698" y="2865062"/>
            <a:ext cx="11914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err="1" smtClean="0">
                <a:solidFill>
                  <a:srgbClr val="C0504D"/>
                </a:solidFill>
                <a:latin typeface="Calibri"/>
                <a:cs typeface="+mn-cs"/>
              </a:rPr>
              <a:t>setConstant</a:t>
            </a:r>
            <a:endParaRPr lang="uk-UA" sz="1600" dirty="0">
              <a:solidFill>
                <a:srgbClr val="C0504D"/>
              </a:solidFill>
              <a:latin typeface="Calibri"/>
              <a:cs typeface="+mn-cs"/>
            </a:endParaRPr>
          </a:p>
        </p:txBody>
      </p:sp>
      <p:cxnSp>
        <p:nvCxnSpPr>
          <p:cNvPr id="63" name="Прямая соединительная линия 62"/>
          <p:cNvCxnSpPr/>
          <p:nvPr/>
        </p:nvCxnSpPr>
        <p:spPr>
          <a:xfrm>
            <a:off x="3943541" y="4225765"/>
            <a:ext cx="1229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единительная линия 66"/>
          <p:cNvCxnSpPr/>
          <p:nvPr/>
        </p:nvCxnSpPr>
        <p:spPr>
          <a:xfrm flipH="1">
            <a:off x="5169644" y="4227778"/>
            <a:ext cx="6385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Прямоугольник 69"/>
          <p:cNvSpPr/>
          <p:nvPr/>
        </p:nvSpPr>
        <p:spPr>
          <a:xfrm>
            <a:off x="3758562" y="4612481"/>
            <a:ext cx="178594" cy="10991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uk-UA">
              <a:solidFill>
                <a:prstClr val="white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983997" y="4399388"/>
            <a:ext cx="1279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srgbClr val="C0504D"/>
                </a:solidFill>
                <a:latin typeface="Calibri"/>
                <a:cs typeface="+mn-cs"/>
              </a:rPr>
              <a:t>scheduleTask</a:t>
            </a:r>
            <a:endParaRPr lang="uk-UA" sz="1600" dirty="0">
              <a:solidFill>
                <a:srgbClr val="C0504D"/>
              </a:solidFill>
              <a:latin typeface="Calibri"/>
              <a:cs typeface="+mn-cs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435490" y="4859297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C0504D"/>
                </a:solidFill>
                <a:latin typeface="Calibri"/>
                <a:cs typeface="+mn-cs"/>
              </a:rPr>
              <a:t>schedule</a:t>
            </a:r>
            <a:endParaRPr lang="uk-UA" sz="1600" dirty="0">
              <a:solidFill>
                <a:srgbClr val="C0504D"/>
              </a:solidFill>
              <a:latin typeface="Calibri"/>
              <a:cs typeface="+mn-cs"/>
            </a:endParaRPr>
          </a:p>
        </p:txBody>
      </p:sp>
      <p:cxnSp>
        <p:nvCxnSpPr>
          <p:cNvPr id="76" name="Прямая со стрелкой 75"/>
          <p:cNvCxnSpPr>
            <a:cxnSpLocks noChangeAspect="1"/>
          </p:cNvCxnSpPr>
          <p:nvPr/>
        </p:nvCxnSpPr>
        <p:spPr>
          <a:xfrm flipH="1">
            <a:off x="3937156" y="4911565"/>
            <a:ext cx="1229916" cy="0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я со стрелкой 77"/>
          <p:cNvCxnSpPr>
            <a:cxnSpLocks noChangeAspect="1"/>
          </p:cNvCxnSpPr>
          <p:nvPr/>
        </p:nvCxnSpPr>
        <p:spPr>
          <a:xfrm>
            <a:off x="3937156" y="5178265"/>
            <a:ext cx="3994549" cy="0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Прямоугольник 79"/>
          <p:cNvSpPr/>
          <p:nvPr/>
        </p:nvSpPr>
        <p:spPr>
          <a:xfrm>
            <a:off x="7980520" y="4911565"/>
            <a:ext cx="154782" cy="8001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uk-UA">
              <a:solidFill>
                <a:prstClr val="white"/>
              </a:solidFill>
            </a:endParaRPr>
          </a:p>
        </p:txBody>
      </p:sp>
      <p:cxnSp>
        <p:nvCxnSpPr>
          <p:cNvPr id="81" name="Прямая со стрелкой 80"/>
          <p:cNvCxnSpPr>
            <a:cxnSpLocks noChangeAspect="1"/>
          </p:cNvCxnSpPr>
          <p:nvPr/>
        </p:nvCxnSpPr>
        <p:spPr>
          <a:xfrm flipH="1">
            <a:off x="3937157" y="5483065"/>
            <a:ext cx="4043364" cy="0"/>
          </a:xfrm>
          <a:prstGeom prst="straightConnector1">
            <a:avLst/>
          </a:prstGeom>
          <a:ln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135717" y="5220711"/>
            <a:ext cx="15974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srgbClr val="C0504D"/>
                </a:solidFill>
                <a:latin typeface="Calibri"/>
                <a:cs typeface="+mn-cs"/>
              </a:rPr>
              <a:t>ScheduledFuture</a:t>
            </a:r>
            <a:endParaRPr lang="uk-UA" sz="1600" dirty="0">
              <a:solidFill>
                <a:srgbClr val="C0504D"/>
              </a:solidFill>
              <a:latin typeface="Calibri"/>
              <a:cs typeface="+mn-cs"/>
            </a:endParaRPr>
          </a:p>
        </p:txBody>
      </p:sp>
      <p:sp>
        <p:nvSpPr>
          <p:cNvPr id="84" name="Прямоугольник 83"/>
          <p:cNvSpPr/>
          <p:nvPr/>
        </p:nvSpPr>
        <p:spPr>
          <a:xfrm>
            <a:off x="1039415" y="2591872"/>
            <a:ext cx="154782" cy="6477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uk-UA">
              <a:solidFill>
                <a:prstClr val="white"/>
              </a:solidFill>
            </a:endParaRPr>
          </a:p>
        </p:txBody>
      </p:sp>
      <p:sp>
        <p:nvSpPr>
          <p:cNvPr id="85" name="Прямоугольник 84"/>
          <p:cNvSpPr/>
          <p:nvPr/>
        </p:nvSpPr>
        <p:spPr>
          <a:xfrm>
            <a:off x="2387202" y="2583180"/>
            <a:ext cx="154782" cy="6477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uk-UA">
              <a:solidFill>
                <a:prstClr val="white"/>
              </a:solidFill>
            </a:endParaRPr>
          </a:p>
        </p:txBody>
      </p:sp>
      <p:cxnSp>
        <p:nvCxnSpPr>
          <p:cNvPr id="97" name="Прямая соединительная линия 96"/>
          <p:cNvCxnSpPr/>
          <p:nvPr/>
        </p:nvCxnSpPr>
        <p:spPr>
          <a:xfrm>
            <a:off x="1116806" y="3238500"/>
            <a:ext cx="0" cy="264318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Прямая соединительная линия 97"/>
          <p:cNvCxnSpPr/>
          <p:nvPr/>
        </p:nvCxnSpPr>
        <p:spPr>
          <a:xfrm>
            <a:off x="2464593" y="3239572"/>
            <a:ext cx="0" cy="263735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Прямая соединительная линия 98"/>
          <p:cNvCxnSpPr>
            <a:stCxn id="50" idx="2"/>
            <a:endCxn id="70" idx="0"/>
          </p:cNvCxnSpPr>
          <p:nvPr/>
        </p:nvCxnSpPr>
        <p:spPr>
          <a:xfrm>
            <a:off x="3844407" y="4399388"/>
            <a:ext cx="3452" cy="21309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Прямая соединительная линия 99"/>
          <p:cNvCxnSpPr/>
          <p:nvPr/>
        </p:nvCxnSpPr>
        <p:spPr>
          <a:xfrm flipH="1">
            <a:off x="3847859" y="5722143"/>
            <a:ext cx="1" cy="15954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Прямая соединительная линия 105"/>
          <p:cNvCxnSpPr>
            <a:stCxn id="80" idx="2"/>
          </p:cNvCxnSpPr>
          <p:nvPr/>
        </p:nvCxnSpPr>
        <p:spPr>
          <a:xfrm>
            <a:off x="8057911" y="5711665"/>
            <a:ext cx="2" cy="15478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Прямая соединительная линия 106"/>
          <p:cNvCxnSpPr>
            <a:stCxn id="42" idx="2"/>
          </p:cNvCxnSpPr>
          <p:nvPr/>
        </p:nvCxnSpPr>
        <p:spPr>
          <a:xfrm flipH="1">
            <a:off x="6599872" y="3376612"/>
            <a:ext cx="3334" cy="250031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101566" y="2337971"/>
            <a:ext cx="1355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err="1" smtClean="0">
                <a:solidFill>
                  <a:srgbClr val="C0504D"/>
                </a:solidFill>
                <a:latin typeface="Calibri"/>
                <a:cs typeface="+mn-cs"/>
              </a:rPr>
              <a:t>updateConstant</a:t>
            </a:r>
            <a:endParaRPr lang="uk-UA" sz="1400" dirty="0">
              <a:solidFill>
                <a:srgbClr val="C0504D"/>
              </a:solidFill>
              <a:latin typeface="Calibri"/>
              <a:cs typeface="+mn-cs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619848" y="2368748"/>
            <a:ext cx="1053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solidFill>
                  <a:srgbClr val="C0504D"/>
                </a:solidFill>
                <a:latin typeface="Calibri"/>
                <a:cs typeface="+mn-cs"/>
              </a:rPr>
              <a:t>changeCron</a:t>
            </a:r>
            <a:endParaRPr lang="uk-UA" sz="1400" dirty="0">
              <a:solidFill>
                <a:srgbClr val="C0504D"/>
              </a:solidFill>
              <a:latin typeface="Calibri"/>
              <a:cs typeface="+mn-cs"/>
            </a:endParaRPr>
          </a:p>
        </p:txBody>
      </p:sp>
      <p:sp>
        <p:nvSpPr>
          <p:cNvPr id="113" name="Прямоугольник 112"/>
          <p:cNvSpPr/>
          <p:nvPr/>
        </p:nvSpPr>
        <p:spPr>
          <a:xfrm>
            <a:off x="5154215" y="2591872"/>
            <a:ext cx="154782" cy="78474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uk-UA">
              <a:solidFill>
                <a:prstClr val="white"/>
              </a:solidFill>
            </a:endParaRPr>
          </a:p>
        </p:txBody>
      </p:sp>
      <p:cxnSp>
        <p:nvCxnSpPr>
          <p:cNvPr id="123" name="Прямая соединительная линия 122"/>
          <p:cNvCxnSpPr/>
          <p:nvPr/>
        </p:nvCxnSpPr>
        <p:spPr>
          <a:xfrm>
            <a:off x="5228270" y="3386525"/>
            <a:ext cx="28339" cy="247992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4317459" y="2328982"/>
            <a:ext cx="449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C0504D"/>
                </a:solidFill>
                <a:latin typeface="Calibri"/>
                <a:cs typeface="+mn-cs"/>
              </a:rPr>
              <a:t>get</a:t>
            </a:r>
            <a:endParaRPr lang="uk-UA" sz="1600" dirty="0">
              <a:solidFill>
                <a:srgbClr val="C0504D"/>
              </a:solidFill>
              <a:latin typeface="Calibri"/>
              <a:cs typeface="+mn-cs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4156196" y="2892326"/>
            <a:ext cx="772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C0504D"/>
                </a:solidFill>
                <a:latin typeface="Calibri"/>
                <a:cs typeface="+mn-cs"/>
              </a:rPr>
              <a:t>update</a:t>
            </a:r>
            <a:endParaRPr lang="uk-UA" sz="1600" dirty="0">
              <a:solidFill>
                <a:srgbClr val="C0504D"/>
              </a:solidFill>
              <a:latin typeface="Calibri"/>
              <a:cs typeface="+mn-cs"/>
            </a:endParaRPr>
          </a:p>
        </p:txBody>
      </p:sp>
      <p:sp>
        <p:nvSpPr>
          <p:cNvPr id="135" name="Правая круглая скобка 134"/>
          <p:cNvSpPr/>
          <p:nvPr/>
        </p:nvSpPr>
        <p:spPr>
          <a:xfrm>
            <a:off x="3943541" y="3429000"/>
            <a:ext cx="3988163" cy="611981"/>
          </a:xfrm>
          <a:prstGeom prst="rightBracket">
            <a:avLst>
              <a:gd name="adj" fmla="val 28333"/>
            </a:avLst>
          </a:prstGeom>
          <a:ln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uk-UA">
              <a:solidFill>
                <a:prstClr val="black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3917822" y="3565713"/>
            <a:ext cx="2724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srgbClr val="C0504D"/>
                </a:solidFill>
                <a:latin typeface="Calibri"/>
                <a:cs typeface="+mn-cs"/>
              </a:rPr>
              <a:t>scheduledFuture.cancel</a:t>
            </a:r>
            <a:r>
              <a:rPr lang="en-US" sz="1600" dirty="0">
                <a:solidFill>
                  <a:srgbClr val="C0504D"/>
                </a:solidFill>
                <a:latin typeface="Calibri"/>
                <a:cs typeface="+mn-cs"/>
              </a:rPr>
              <a:t>(false);</a:t>
            </a:r>
            <a:endParaRPr lang="uk-UA" sz="1600" dirty="0">
              <a:solidFill>
                <a:srgbClr val="C0504D"/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941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smtClean="0"/>
              <a:t>Questions, please…</a:t>
            </a:r>
            <a:endParaRPr lang="ru-RU" smtClean="0"/>
          </a:p>
        </p:txBody>
      </p:sp>
      <p:pic>
        <p:nvPicPr>
          <p:cNvPr id="77826" name="Picture 3" descr="blue_question_mark_clip_art_1684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0800" y="1600200"/>
            <a:ext cx="4048125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sz="3600" dirty="0" smtClean="0">
                <a:latin typeface="Arial" charset="0"/>
              </a:rPr>
              <a:t>CVTracker: old</a:t>
            </a:r>
            <a:r>
              <a:rPr dirty="0" smtClean="0"/>
              <a:t> view</a:t>
            </a:r>
            <a:endParaRPr lang="ru-RU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 b="31078"/>
          <a:stretch>
            <a:fillRect/>
          </a:stretch>
        </p:blipFill>
        <p:spPr bwMode="auto">
          <a:xfrm>
            <a:off x="152400" y="1295400"/>
            <a:ext cx="8820150" cy="48641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76400" y="457200"/>
            <a:ext cx="53340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000" b="1" dirty="0">
                <a:solidFill>
                  <a:srgbClr val="1F497D">
                    <a:lumMod val="40000"/>
                    <a:lumOff val="60000"/>
                  </a:srgbClr>
                </a:solidFill>
              </a:rPr>
              <a:t>About Me</a:t>
            </a:r>
          </a:p>
        </p:txBody>
      </p:sp>
      <p:sp>
        <p:nvSpPr>
          <p:cNvPr id="57346" name="Rectangle 3"/>
          <p:cNvSpPr txBox="1">
            <a:spLocks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indent="-228600" eaLnBrk="0" hangingPunct="0">
              <a:spcBef>
                <a:spcPct val="20000"/>
              </a:spcBef>
              <a:buClr>
                <a:srgbClr val="32469A"/>
              </a:buClr>
              <a:buFont typeface="Calibri" pitchFamily="34" charset="0"/>
              <a:buNone/>
            </a:pPr>
            <a:r>
              <a:rPr lang="en-US" sz="2400">
                <a:solidFill>
                  <a:prstClr val="black"/>
                </a:solidFill>
                <a:cs typeface="Segoe UI" pitchFamily="34" charset="0"/>
              </a:rPr>
              <a:t>My name is Andryus Omelchenko</a:t>
            </a:r>
          </a:p>
          <a:p>
            <a:pPr marL="228600" indent="-228600" eaLnBrk="0" hangingPunct="0">
              <a:spcBef>
                <a:spcPct val="20000"/>
              </a:spcBef>
              <a:buClr>
                <a:srgbClr val="32469A"/>
              </a:buClr>
              <a:buFont typeface="Calibri" pitchFamily="34" charset="0"/>
              <a:buNone/>
            </a:pPr>
            <a:r>
              <a:rPr lang="en-US" sz="2400">
                <a:solidFill>
                  <a:prstClr val="black"/>
                </a:solidFill>
                <a:cs typeface="Segoe UI" pitchFamily="34" charset="0"/>
              </a:rPr>
              <a:t>Im 25 years old.</a:t>
            </a:r>
          </a:p>
          <a:p>
            <a:pPr marL="228600" indent="-228600" eaLnBrk="0" hangingPunct="0">
              <a:spcBef>
                <a:spcPct val="20000"/>
              </a:spcBef>
              <a:buClr>
                <a:srgbClr val="32469A"/>
              </a:buClr>
              <a:buFont typeface="Calibri" pitchFamily="34" charset="0"/>
              <a:buNone/>
            </a:pPr>
            <a:r>
              <a:rPr lang="en-US" sz="2400">
                <a:solidFill>
                  <a:prstClr val="black"/>
                </a:solidFill>
                <a:cs typeface="Segoe UI" pitchFamily="34" charset="0"/>
              </a:rPr>
              <a:t>Professional education: Institute of Management and Economics “Galician Academy”</a:t>
            </a:r>
          </a:p>
          <a:p>
            <a:pPr marL="228600" indent="-228600" eaLnBrk="0" hangingPunct="0">
              <a:spcBef>
                <a:spcPct val="20000"/>
              </a:spcBef>
              <a:buClr>
                <a:srgbClr val="32469A"/>
              </a:buClr>
              <a:buFont typeface="Calibri" pitchFamily="34" charset="0"/>
              <a:buNone/>
            </a:pPr>
            <a:r>
              <a:rPr lang="en-US" sz="2400">
                <a:solidFill>
                  <a:prstClr val="black"/>
                </a:solidFill>
                <a:cs typeface="Segoe UI" pitchFamily="34" charset="0"/>
              </a:rPr>
              <a:t>Specialty: Programmer engineer</a:t>
            </a:r>
          </a:p>
          <a:p>
            <a:pPr marL="228600" indent="-228600" eaLnBrk="0" hangingPunct="0">
              <a:spcBef>
                <a:spcPct val="20000"/>
              </a:spcBef>
              <a:buClr>
                <a:srgbClr val="32469A"/>
              </a:buClr>
              <a:buFont typeface="Calibri" pitchFamily="34" charset="0"/>
              <a:buNone/>
            </a:pPr>
            <a:r>
              <a:rPr lang="en-US" sz="2400">
                <a:solidFill>
                  <a:prstClr val="black"/>
                </a:solidFill>
                <a:cs typeface="Segoe UI" pitchFamily="34" charset="0"/>
              </a:rPr>
              <a:t>I like:</a:t>
            </a:r>
            <a:endParaRPr lang="ru-RU" sz="2400">
              <a:solidFill>
                <a:prstClr val="black"/>
              </a:solidFill>
              <a:cs typeface="Segoe UI" pitchFamily="34" charset="0"/>
            </a:endParaRPr>
          </a:p>
        </p:txBody>
      </p:sp>
      <p:pic>
        <p:nvPicPr>
          <p:cNvPr id="57347" name="Picture 6" descr="mtxt_1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9000" y="4419600"/>
            <a:ext cx="205740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8" name="Picture 7" descr="1353412923-53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4114800"/>
            <a:ext cx="22098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9" name="Picture 8" descr="Book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19800" y="4343400"/>
            <a:ext cx="2438400" cy="167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8036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smtClean="0"/>
              <a:t>Pokémon WebServer</a:t>
            </a:r>
            <a:endParaRPr lang="ru-RU" smtClean="0"/>
          </a:p>
        </p:txBody>
      </p:sp>
      <p:sp>
        <p:nvSpPr>
          <p:cNvPr id="58370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Calibri" pitchFamily="34" charset="0"/>
              <a:buNone/>
            </a:pPr>
            <a:endParaRPr lang="en-US" b="1" u="sng" smtClean="0">
              <a:solidFill>
                <a:srgbClr val="D99694"/>
              </a:solidFill>
            </a:endParaRPr>
          </a:p>
          <a:p>
            <a:pPr>
              <a:buFont typeface="Calibri" pitchFamily="34" charset="0"/>
              <a:buNone/>
            </a:pPr>
            <a:r>
              <a:rPr lang="en-US" b="1" u="sng" smtClean="0">
                <a:solidFill>
                  <a:srgbClr val="D99694"/>
                </a:solidFill>
              </a:rPr>
              <a:t>What I have done?</a:t>
            </a:r>
          </a:p>
          <a:p>
            <a:pPr>
              <a:buFont typeface="Calibri" pitchFamily="34" charset="0"/>
              <a:buNone/>
            </a:pPr>
            <a:endParaRPr lang="en-US" b="1" u="sng" smtClean="0">
              <a:solidFill>
                <a:srgbClr val="D99694"/>
              </a:solidFill>
            </a:endParaRPr>
          </a:p>
          <a:p>
            <a:r>
              <a:rPr lang="en-US" b="1" i="1" smtClean="0">
                <a:solidFill>
                  <a:srgbClr val="0D0D0D"/>
                </a:solidFill>
              </a:rPr>
              <a:t> Handling of requests (parsing GET/POST-requests);</a:t>
            </a:r>
          </a:p>
          <a:p>
            <a:r>
              <a:rPr lang="en-US" b="1" i="1" smtClean="0">
                <a:solidFill>
                  <a:srgbClr val="0D0D0D"/>
                </a:solidFill>
              </a:rPr>
              <a:t> Adding Cookies</a:t>
            </a:r>
          </a:p>
          <a:p>
            <a:pPr>
              <a:buFont typeface="Calibri" pitchFamily="34" charset="0"/>
              <a:buNone/>
            </a:pPr>
            <a:r>
              <a:rPr lang="en-US" b="1" i="1" smtClean="0">
                <a:solidFill>
                  <a:srgbClr val="0D0D0D"/>
                </a:solidFill>
              </a:rPr>
              <a:t> </a:t>
            </a:r>
            <a:endParaRPr lang="uk-UA" b="1" i="1" smtClean="0">
              <a:solidFill>
                <a:srgbClr val="0D0D0D"/>
              </a:solidFill>
            </a:endParaRPr>
          </a:p>
          <a:p>
            <a:endParaRPr lang="ru-RU" b="1" u="sng" smtClean="0">
              <a:solidFill>
                <a:srgbClr val="D996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92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82550" y="158750"/>
            <a:ext cx="8305800" cy="6400800"/>
          </a:xfrm>
        </p:spPr>
        <p:txBody>
          <a:bodyPr rtlCol="0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3000" smtClean="0">
                <a:solidFill>
                  <a:schemeClr val="tx1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/>
            </a:r>
            <a:br>
              <a:rPr sz="3000" smtClean="0">
                <a:solidFill>
                  <a:schemeClr val="tx1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sz="3000" smtClean="0">
                <a:solidFill>
                  <a:schemeClr val="tx1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/>
            </a:r>
            <a:br>
              <a:rPr sz="3000" smtClean="0">
                <a:solidFill>
                  <a:schemeClr val="tx1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sz="3000" smtClean="0">
                <a:solidFill>
                  <a:schemeClr val="tx1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/>
            </a:r>
            <a:br>
              <a:rPr sz="3000" smtClean="0">
                <a:solidFill>
                  <a:schemeClr val="tx1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sz="160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/>
            </a:r>
            <a:br>
              <a:rPr sz="160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sz="160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/>
            </a:r>
            <a:br>
              <a:rPr sz="160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sz="160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/>
            </a:r>
            <a:br>
              <a:rPr sz="160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sz="160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/>
            </a:r>
            <a:br>
              <a:rPr sz="160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sz="160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/>
            </a:r>
            <a:br>
              <a:rPr sz="160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sz="160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/>
            </a:r>
            <a:br>
              <a:rPr sz="160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endParaRPr lang="ru-RU" sz="4100"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59394" name="TextBox 5"/>
          <p:cNvSpPr txBox="1">
            <a:spLocks noChangeArrowheads="1"/>
          </p:cNvSpPr>
          <p:nvPr/>
        </p:nvSpPr>
        <p:spPr bwMode="auto">
          <a:xfrm>
            <a:off x="1676400" y="457200"/>
            <a:ext cx="5334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4000" b="1">
                <a:solidFill>
                  <a:srgbClr val="32469A"/>
                </a:solidFill>
                <a:latin typeface="Segoe UI" pitchFamily="34" charset="0"/>
              </a:rPr>
              <a:t>CVTracker</a:t>
            </a:r>
          </a:p>
        </p:txBody>
      </p:sp>
      <p:pic>
        <p:nvPicPr>
          <p:cNvPr id="59395" name="Picture 5" descr="ann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6213" y="1908175"/>
            <a:ext cx="8739187" cy="305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5989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82662" y="159039"/>
            <a:ext cx="8597565" cy="6692322"/>
          </a:xfrm>
        </p:spPr>
        <p:txBody>
          <a:bodyPr rtlCol="0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3000" smtClean="0">
                <a:solidFill>
                  <a:schemeClr val="tx1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/>
            </a:r>
            <a:br>
              <a:rPr sz="3000" smtClean="0">
                <a:solidFill>
                  <a:schemeClr val="tx1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sz="3000" smtClean="0">
                <a:solidFill>
                  <a:schemeClr val="tx1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/>
            </a:r>
            <a:br>
              <a:rPr sz="3000" smtClean="0">
                <a:solidFill>
                  <a:schemeClr val="tx1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sz="3000" smtClean="0">
                <a:solidFill>
                  <a:schemeClr val="tx1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/>
            </a:r>
            <a:br>
              <a:rPr sz="3000" smtClean="0">
                <a:solidFill>
                  <a:schemeClr val="tx1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sz="160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/>
            </a:r>
            <a:br>
              <a:rPr sz="160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sz="160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/>
            </a:r>
            <a:br>
              <a:rPr sz="160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sz="160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/>
            </a:r>
            <a:br>
              <a:rPr sz="160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sz="160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/>
            </a:r>
            <a:br>
              <a:rPr sz="160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sz="160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/>
            </a:r>
            <a:br>
              <a:rPr sz="160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sz="160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/>
            </a:r>
            <a:br>
              <a:rPr sz="1600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endParaRPr lang="ru-RU" sz="4100"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60418" name="TextBox 5"/>
          <p:cNvSpPr txBox="1">
            <a:spLocks noChangeArrowheads="1"/>
          </p:cNvSpPr>
          <p:nvPr/>
        </p:nvSpPr>
        <p:spPr bwMode="auto">
          <a:xfrm>
            <a:off x="1676400" y="457200"/>
            <a:ext cx="5334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4000" b="1">
                <a:solidFill>
                  <a:srgbClr val="32469A"/>
                </a:solidFill>
              </a:rPr>
              <a:t>CVTracker</a:t>
            </a:r>
          </a:p>
        </p:txBody>
      </p:sp>
      <p:pic>
        <p:nvPicPr>
          <p:cNvPr id="60419" name="Picture 5" descr="po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9163" y="1381125"/>
            <a:ext cx="7305675" cy="409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6981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smtClean="0"/>
              <a:t>CVTracker</a:t>
            </a:r>
            <a:endParaRPr lang="ru-RU" smtClean="0"/>
          </a:p>
        </p:txBody>
      </p:sp>
      <p:sp>
        <p:nvSpPr>
          <p:cNvPr id="61442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Calibri" pitchFamily="34" charset="0"/>
              <a:buNone/>
            </a:pPr>
            <a:endParaRPr lang="ru-RU" smtClean="0"/>
          </a:p>
        </p:txBody>
      </p:sp>
      <p:pic>
        <p:nvPicPr>
          <p:cNvPr id="61443" name="Picture 4" descr="show_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676400"/>
            <a:ext cx="8077200" cy="456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4589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smtClean="0"/>
              <a:t>CVTracker: summary</a:t>
            </a:r>
            <a:endParaRPr lang="ru-RU" smtClean="0"/>
          </a:p>
        </p:txBody>
      </p:sp>
      <p:sp>
        <p:nvSpPr>
          <p:cNvPr id="86019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marL="609600" indent="-609600">
              <a:buFont typeface="Calibri" pitchFamily="34" charset="0"/>
              <a:buNone/>
              <a:defRPr/>
            </a:pPr>
            <a:endParaRPr lang="en-US" sz="1800" dirty="0" smtClean="0">
              <a:solidFill>
                <a:srgbClr val="C00000"/>
              </a:solidFill>
              <a:latin typeface="Segoe UI"/>
              <a:ea typeface="Segoe UI"/>
              <a:cs typeface="Segoe UI"/>
            </a:endParaRPr>
          </a:p>
          <a:p>
            <a:pPr marL="609600" indent="-609600">
              <a:buFont typeface="Calibri" pitchFamily="34" charset="0"/>
              <a:buNone/>
              <a:defRPr/>
            </a:pPr>
            <a:endParaRPr lang="en-US" sz="1800" dirty="0" smtClean="0">
              <a:solidFill>
                <a:schemeClr val="accent1">
                  <a:lumMod val="60000"/>
                  <a:lumOff val="40000"/>
                </a:schemeClr>
              </a:solidFill>
              <a:latin typeface="Segoe UI"/>
              <a:ea typeface="Segoe UI"/>
              <a:cs typeface="Segoe UI"/>
            </a:endParaRPr>
          </a:p>
          <a:p>
            <a:pPr marL="609600" indent="-609600">
              <a:buFont typeface="Calibri" pitchFamily="34" charset="0"/>
              <a:buNone/>
              <a:defRPr/>
            </a:pPr>
            <a:r>
              <a:rPr lang="en-US" b="1" u="sng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"/>
                <a:ea typeface="Segoe UI"/>
                <a:cs typeface="Segoe UI"/>
              </a:rPr>
              <a:t>What I have done?</a:t>
            </a:r>
          </a:p>
          <a:p>
            <a:pPr marL="609600" indent="-609600">
              <a:buFont typeface="Calibri" pitchFamily="34" charset="0"/>
              <a:buNone/>
              <a:defRPr/>
            </a:pPr>
            <a:endParaRPr lang="en-US" b="1" u="sng" dirty="0" smtClean="0">
              <a:solidFill>
                <a:srgbClr val="D99694"/>
              </a:solidFill>
              <a:latin typeface="Segoe UI"/>
              <a:ea typeface="Segoe UI"/>
              <a:cs typeface="Segoe UI"/>
            </a:endParaRPr>
          </a:p>
          <a:p>
            <a:pPr marL="609600" indent="-609600">
              <a:defRPr/>
            </a:pPr>
            <a:r>
              <a:rPr lang="en-US" b="1" dirty="0" smtClean="0">
                <a:latin typeface="Segoe UI"/>
                <a:ea typeface="Segoe UI"/>
                <a:cs typeface="Segoe UI"/>
              </a:rPr>
              <a:t>Adding annotation for resumes</a:t>
            </a:r>
          </a:p>
          <a:p>
            <a:pPr marL="609600" indent="-609600">
              <a:defRPr/>
            </a:pPr>
            <a:r>
              <a:rPr lang="en-US" b="1" dirty="0" smtClean="0">
                <a:latin typeface="Segoe UI"/>
                <a:ea typeface="Segoe UI"/>
                <a:cs typeface="Segoe UI"/>
              </a:rPr>
              <a:t>Adding priority</a:t>
            </a:r>
          </a:p>
          <a:p>
            <a:pPr marL="609600" indent="-609600" eaLnBrk="1" hangingPunct="1">
              <a:spcBef>
                <a:spcPct val="0"/>
              </a:spcBef>
              <a:buClrTx/>
              <a:buFontTx/>
              <a:buNone/>
              <a:defRPr/>
            </a:pPr>
            <a:endParaRPr lang="en-US" b="1" i="1" u="sng" dirty="0" smtClean="0">
              <a:solidFill>
                <a:srgbClr val="C00000"/>
              </a:solidFill>
              <a:latin typeface="Segoe UI"/>
              <a:ea typeface="Segoe UI"/>
              <a:cs typeface="Segoe UI"/>
            </a:endParaRPr>
          </a:p>
          <a:p>
            <a:pPr marL="609600" indent="-609600">
              <a:buFont typeface="Calibri" pitchFamily="34" charset="0"/>
              <a:buNone/>
              <a:defRPr/>
            </a:pPr>
            <a:endParaRPr lang="en-US" b="1" dirty="0" smtClean="0">
              <a:solidFill>
                <a:srgbClr val="FAC090"/>
              </a:solidFill>
              <a:latin typeface="Segoe UI"/>
              <a:ea typeface="Segoe UI"/>
              <a:cs typeface="Segoe UI"/>
            </a:endParaRPr>
          </a:p>
          <a:p>
            <a:pPr marL="609600" indent="-609600">
              <a:buFont typeface="Calibri" pitchFamily="34" charset="0"/>
              <a:buNone/>
              <a:defRPr/>
            </a:pPr>
            <a:endParaRPr lang="en-US" b="1" dirty="0" smtClean="0">
              <a:solidFill>
                <a:srgbClr val="FAC090"/>
              </a:solidFill>
              <a:latin typeface="Segoe UI"/>
              <a:ea typeface="Segoe UI"/>
              <a:cs typeface="Segoe UI"/>
            </a:endParaRPr>
          </a:p>
          <a:p>
            <a:pPr marL="609600" indent="-609600">
              <a:buFont typeface="Calibri" pitchFamily="34" charset="0"/>
              <a:buNone/>
              <a:defRPr/>
            </a:pPr>
            <a:endParaRPr lang="ru-RU" b="1" dirty="0" smtClean="0">
              <a:solidFill>
                <a:srgbClr val="FAC090"/>
              </a:solidFill>
              <a:latin typeface="Segoe UI"/>
              <a:ea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25308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smtClean="0"/>
              <a:t>Questions, please…</a:t>
            </a:r>
            <a:endParaRPr lang="ru-RU" smtClean="0"/>
          </a:p>
        </p:txBody>
      </p:sp>
      <p:pic>
        <p:nvPicPr>
          <p:cNvPr id="63490" name="Picture 3" descr="blue_question_mark_clip_art_1684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0800" y="1600200"/>
            <a:ext cx="4048125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7289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/>
          <p:cNvSpPr>
            <a:spLocks noGrp="1"/>
          </p:cNvSpPr>
          <p:nvPr>
            <p:ph type="title" idx="4294967295"/>
          </p:nvPr>
        </p:nvSpPr>
        <p:spPr>
          <a:xfrm>
            <a:off x="381000" y="152400"/>
            <a:ext cx="8229600" cy="914400"/>
          </a:xfrm>
        </p:spPr>
        <p:txBody>
          <a:bodyPr/>
          <a:lstStyle/>
          <a:p>
            <a:r>
              <a:rPr smtClean="0">
                <a:latin typeface="Arial" charset="0"/>
              </a:rPr>
              <a:t>Summary</a:t>
            </a:r>
            <a:endParaRPr lang="ru-RU" smtClean="0">
              <a:latin typeface="Arial" charset="0"/>
            </a:endParaRPr>
          </a:p>
        </p:txBody>
      </p:sp>
      <p:graphicFrame>
        <p:nvGraphicFramePr>
          <p:cNvPr id="10" name="Diagram 9"/>
          <p:cNvGraphicFramePr/>
          <p:nvPr/>
        </p:nvGraphicFramePr>
        <p:xfrm>
          <a:off x="432493" y="1687179"/>
          <a:ext cx="2592423" cy="4400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Diagram 10"/>
          <p:cNvGraphicFramePr/>
          <p:nvPr/>
        </p:nvGraphicFramePr>
        <p:xfrm>
          <a:off x="5950675" y="1694943"/>
          <a:ext cx="2727281" cy="43001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2" name="Diagram 11"/>
          <p:cNvGraphicFramePr/>
          <p:nvPr/>
        </p:nvGraphicFramePr>
        <p:xfrm>
          <a:off x="3129550" y="2533722"/>
          <a:ext cx="2765447" cy="2706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Graphic spid="11" grpId="0">
        <p:bldAsOne/>
      </p:bldGraphic>
      <p:bldGraphic spid="12" grpId="0">
        <p:bldAsOne/>
      </p:bldGraphic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CVTracker: demonstration</a:t>
            </a:r>
            <a:endParaRPr lang="en-US" dirty="0"/>
          </a:p>
        </p:txBody>
      </p:sp>
      <p:sp>
        <p:nvSpPr>
          <p:cNvPr id="4" name="AutoShape 2" descr="data:image/jpeg;base64,/9j/4AAQSkZJRgABAQAAAQABAAD/2wCEAAkGBhAPEA8PDw8QDRAPEA8QEA8QDhAQDxAPFRAVFBURFBQXGyYeFxkjGRUSHy8gJCcpLCwsFR4xNTAqNSYrLCkBCQoKDgwOFw8OGjAjHiQpNTQsLzQ1LC81LSk1KikqKiwvLCw1LTU1KSwvLSwvNSw1LCwtLC01KikpMSwsNCwsLP/AABEIAL8BCAMBIgACEQEDEQH/xAAcAAEAAQUBAQAAAAAAAAAAAAAAAQIDBAUGBwj/xABGEAABAwEEBAkGDAYCAwAAAAABAAIDEQQFEiEGEzFBMlFhcXKBkbGyBxUiVKHSFCMzUlNic5Kio8HRFkJjk8LhdIIkJTX/xAAZAQEAAwEBAAAAAAAAAAAAAAAAAgMEAQX/xAAoEQEAAgIABQIGAwAAAAAAAAAAAQIDEQQSEzFRQYEhIjJhcZEFFDT/2gAMAwEAAhEDEQA/APcUREBERARFSXAIKkVGtCCUIK0UA1UoCIiAiIgIiICIiAiIgIiICIiAiIgIiICIiAiIgIiICIiAiIgszz4ecrDdOsO1WzE53PQcw2KwbSg2OvTXrW/CFOvQbRlpos6OQOFQueFoWfdlr9LDx96DaoiICIiAiIgIiICIiAiIgIiICIiAiIgIiICIiAiIgIiICh2w8ylEHEutCjXqxerTFNIw7nEjonMd6xNeg2OvU/CFrPhCn4Qg2YtCzLutHxsfSC0InW20cYZJ28TAXnsoPaUHZIiICIiAiKmQ0BPED3INfabc9ziyKjcOT5HCoB+a0byrOrl9Yk6mxgdmFRYhSNnKATznMq+gs6qT1iXsj91NVJ6xL2R+6ryILOqk9Yl7I/dU6mT1ib8v3VdSqCzqZPWJvy/dTUv9Ym/L91XkQWtTJ6xN+X7qal/rE35fuq6pQWdQ/wBYm7Y/dTUP9Ym7Y/dV5EFnUP8AWJu2P3UBmZm2QzDeyQNqei4AUPUryIMyy2lsjQ9uw8e0HeDyq6sC7MnTDdia7rLc1noCIiAiIgIiIOd0tuYys10Yq+MZtG17NuXKP3XCfCF66uM0t0bjJM0TmxvJ9OOtA+v8wG4oOUNqT4UqprsewFzi1rRtJNAOtWYrKXkBjmOJ2APaUF+OckgCpJyAGZJ4gONeiaN3SYIqv+UkoX/VG5nVn1krG0c0VjswEj6SzEcL+VnIz910CAiIgIiICom4Luie5Vq3PwXdF3cg1dj+Tj6DfCFdVqyfJx9BvcrqApUIglFCVQSiVRAREQEREBERBVdvDm52eFbBa+7eHNzs8K2CAiIgIiICIsO87RgYeN2Q/UoMC3XhiJAJDRkKGleVa8xA5rW3lbsO9V3da8Qqgi+rkbaYJYXEtEjS2o2iuwjrXlejt2TWe8orNJaWOEc2E5PDnECrRspU5DbvXtFcl4hpraTBes725FkkMo58DT+hQe32aeSPgPIHEc29hWzs18VyeAOUfstJZ7YJI2SN2SMa8czmgrWC8vSIrsKD0BjwRUGoVS5e773I384W7gvRjtuXcgzUVLXg7DVHyBoqTRBUrdo4D+i7uWFab4awV2hambSgOdgaCSa0aMyRzDcgzrJ8mzoN7ldVqzuqxh2VaMupU2y3RwsdJNIyKNtMT3uDWiuzNHYiZnUMhFov44u716z/AH/9LZWC9YLQC6CeOcDaY5Gupz02KMWie0p2xZKxu1Zj2ZaIlVJWIiICIiCaooRBKKEQV3Zw5+kzwLYLX3Zw5+kzwLYICIiAiIgLnb/tVXU3NFOvaV0JK4+2jFicTtJPtQcrfc5dUBb254MEbQdtAtCYy60Nbt215l08YoEGVjXhnlLdS85uVkJ/AQvanPXhvlKkreUv2cPhKD1DQC8dddsFTnGHRH/o40/CWraTaE2ggTwysk1gD9W/0CMWdAcwaV30XEeSK3Vs9oirwJWvHM9lD4V7bdBrBD0Gj9EHnLp5bO4MnjfC7diGR5jsPUsuO/GjevQp7MyRpZIxsjTta4BwPUVp/wCCLDWuo6tbLhHMMSDVXffOMgArZueXbVek0VswHxTNS8bHtLjQ8oJoQsGWd0BwTtw7myCurdzHceQoLwiDgWuFQer2q/ZoIYY3tjjawua4YhwnEje45lYotLTsIKs2i8GMpiKDYQMLWMB3NaNtRkFxflfP/r2/8qHwSLqbFaHSelsZsbX+blHIuV8r3/z2/wDJh8Eiry/RLZwP+nH+XnOjmjDraDgbmN+IjjVy22C1XPaIpmksJqWkHJ4FMTHcYoR2rrPJDsf1qvy1TNwWNmWPFM/lwUa2vb3Ki1IjHFo7vVw58l+MtitO6zMxr9u0uzSeGSyfC5HtijawPe5xybl31yXOS+WOxB2EQ2lzAaF+GMdYaXV7aLz68La9t22eGpDXzOLuI4GjCO1xPYouq2DV4HWaeVlKUjIwnjJqMypTknevsox8Hj5OpMc25mO8RqIe33Pf1ntkWugkD2Z1yIcwjMhzdoK5uHyt2B0ckh1rCxwayMtaZJq1o5oB2UGddlQuE0AtktmtD2YXMZK0gtcCMxWh56LRaK2cyTxtbSppmQDSu1OpaeWPJ/TwU6szO4rrWvv6PWrp8q1gnLxIZLKWtc6soBa4N2hpaTV31d+6qs2Xyv2F8ojcyeJpNBK9rMHO4A1A5c15npVdnwe3yQZOoYTyEuY1x9pWZpndBihscziC6YSClAKBuAgfiUepfUz4XRwnDTelNT88b79nuFsvOGGJ08sjWRMFXPJypxcpPEuKk8sliDqCG0uZWmMNjHXhLq9y4XSS+JJLBYYnEltXvOe1zGNa2vNVx61v9D9DhbIfSOGOlA0AUPKeVWc1rW1VjjBhw4q3zRMzMzH4iPV6Vct/We2xiWzyCRpypsc0/Nc07Cs9eHaC3k+x2+SEOJY5zo3ZmhLX0B7F7ex9QDxgKeO3NG2bjMEYMs1ifh3j3Xbr4c/Sb4AtgtddfCn6bfAFsVYyCIiAiIggrkLQPRPX3rsCuW1OIO53d6DlbCytoceIfqt7VayywGO0TA78JHKFnyyIKJ5Ml4d5Qq+cJSRkWRYTxgNpUdYK9jtVoXG6WaPC2M9GgmZUxuOVeNhPEe8INX5IZSJrU2hwmJhJ3VD8u93YvoK4j/48XMR+IryTQ65m2KBseRkd6UrhvfSlByAZDrXqmjMlbOORzx7a/qg2yIiAqZIw4EOAcDtBAIPOFUiDTy6K2cmrQ+E/05HNH3TULHm0Ws8ccry10rxG8h0ry6hwnYNi6BY14/IzfZv8JQamzD0GdBvcFzPlNuyW0WAthbjcyaOQtBzLWhwNOX0guns3AZ0W+EKuSMOBBFQciFG1eaNStw5JxXi8d4l4LcOkFtsOIQMaDsIfHiPerdsda7fPrbQTJI6jaUFA0bGhoyaF7S/RKykkmMZ8iv2XR2zxGrYwDx0CqjDHrO26f5G3xmlK1mfWO7irZoI6W7BGKCZjtayuwmhBaeQgrjrtt81ma6F1j1sgqA5ziKc4G3tC94wjZuWrtmjNnlOJzBXfRTtj3O4nUqMXFTWnTvWLRvcb8+zzfQiCQzvdN6b5NjdrY8j1A57twWo0QuuaC2tZLG6NzThII3g7uML2awXLDBwGgcu9S65otZrcIx8dE6cbifDs8Zea3rqPm17a8PJvKJdUwvMzat2rkEBa8CrThYGkc9QclsfKFdksliu98cZe2LWh9M8OJrKEji9Er0q3XVFPTWNDqbKq5Ld7HR6stq3ZSi50o1MeUq8deL476+mNPKYNFnWy7GhuUsDsbK7DUUcw8+XYsC59MLfYYX2WOAYs2tkcDiZuqM6EjcV7LY7vjhbgYAG8SwbXovZ5TicwV5Ak49zuJ05j42a15L1i0b3G/R5NoXcMj7SxxqSDicdoGdaV3r29jaADiCxLDdMUApG0NWYp1rFY1DPmzWzXm9+6u6uFP02+ALYrXXTwp+m3wBbFSUiIiAiIgs2uXDG93E09q5WG8Ax4Yd9QOcLf37JSE8rmj21XIXvKGta/exwd2IL9+sAwSt2ggHlaTRYj5KivIsq2MEsD6HMNqOrP9Fr4HVag1ttmw7VgMnqcl1dzXI21fCmuANIcLCf5ZHEkOHNh9q5exw0yIoQaEcoyKDPsjTku/wBFPkXfaHwtXFWZq7TRU/FPH9T/ABCDdoiICIiAsa8vkZvs3+ErJWNefyM32b/CUGsg4Lei3uVwK3BwW9FvcrgQSiIglSoRBKIiAiIgIiICIiC5dPCn+0HgC2K110bZ/tB4GrYoCIiAiIg1ekbTqHOArgLXEfV3lcZapdY2h2DuXosjAQQRUEEEcYO5co/Qx+tGGZogrU1B1mH5o3dfsQcv8Ke+WfA9wY6WUgbsJeSB2FZcUeEKiGyhskxGQ1kmEcQxmivPeg6HQpnoznjkaOxv+1y17WTV2u0NAoNYXDmd6X6rsND2fEPd86V3sAHfVc5pW0ttrz85kZ/DT9EGNA1dboofRlH1m93+lyMbl1GiMlTKORh8SDpEREBERAWLenyM32UnhKyli3p8hN9lJ4Sg10PBb0W9wVapj4LeiO4KpBKIiCUREBSoRBKIiAlURAqiIgrufbP9r/g1bJa259s/2v8Ag1bJAREQEVFVNUFShx28ypJUOOR5j3IPPy3by1VuSNZIardobkeZB2OjsWGzQjjbi63Eu/VcxppHS1Md86Iexzv3XYWJuGONvExg7Ghctpu342A/UePxAoNTC1dJom2jpuizvK56ztXR6MZGXmZ3lB0SKiqVQVVSqpqlUFatzRh7XNOxwLTzEUVVUqg0dncR8W7J8YAI3kbA8cYPGrwKz7TY45aY21psIJDhzEZhY/mhn0k390oLKK95ob9LN/c/0nmgfSzffHuoLKlXfNA+mm+833U80f1pu1nuoLSK75p/rS/l+6nmo/TSfdj91BaRXPNbvp3/AHI/2TzW/wCnd/bj/ZBbRV+a3/Tn+0xPNkn0/wCUxBSqXOABJyAzJ4ld82SfTD+y391Uy6RUGR5lpnhoGsrygbesoJueMhjnkU1jy8D6uxvsCz0oiAiIgsaxRrFYLlS6RBkaxW7RaMLHHiaVjumWtvW3hrRU0Fc89nF7UGFDZSVFqsZoaCvUrsd4tGwghXPObSg6Bk2Q5h3LltLpsUsTd7WEnrd/pX2XuG1Fct3Iudv23OMusDXOBAByrSiDaWRoyW9u0iMk7nCi4yx36zecPPkVsTpJGBwx2oO2E1dinWLQXReOOMHjJI5ls2z1QZusU41ih6rD0GRiU4lYxKoOQXaqcStYlNUFyqmqt1UgoLlUqqKqUFVVKpCIKqpVQiCVKhEEooUoCIoQSiIgwiFQ5qvUUFqDFdHVYdqupsgo4VC2pYowIOUk0Ob/ACSSRcgNR2FWv4OfvtMn3WrsMCYEHM2TRgR7XveeNxWc26W8S3GrTVoNM64ojwo2u52gqWXBAMxCwHjwBbkMTVoMKOyBuwU5leESyMCnAgsCNVBivBiYUFsNVVFXhU0QUUVQCmimiCkKoKaIAgiilKKUAKUARBKKFIQEREEoiICIiCUUIg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jpeg;base64,/9j/4AAQSkZJRgABAQAAAQABAAD/2wCEAAkGBhAPEA8PDw8QDRAPEA8QEA8QDhAQDxAPFRAVFBURFBQXGyYeFxkjGRUSHy8gJCcpLCwsFR4xNTAqNSYrLCkBCQoKDgwOFw8OGjAjHiQpNTQsLzQ1LC81LSk1KikqKiwvLCw1LTU1KSwvLSwvNSw1LCwtLC01KikpMSwsNCwsLP/AABEIAL8BCAMBIgACEQEDEQH/xAAcAAEAAQUBAQAAAAAAAAAAAAAAAQIDBAUGBwj/xABGEAABAwEEBAkGDAYCAwAAAAABAAIDEQQFEiEGEzFBMlFhcXKBkbGyBxUiVKHSFCMzUlNic5Kio8HRFkJjk8LhdIIkJTX/xAAZAQEAAwEBAAAAAAAAAAAAAAAAAgMEAQX/xAAoEQEAAgIABQIGAwAAAAAAAAAAAQIDEQQSEzFRQYEhIjJhcZEFFDT/2gAMAwEAAhEDEQA/APcUREBERARFSXAIKkVGtCCUIK0UA1UoCIiAiIgIiICIiAiIgIiICIiAiIgIiICIiAiIgIiICIiAiIgszz4ecrDdOsO1WzE53PQcw2KwbSg2OvTXrW/CFOvQbRlpos6OQOFQueFoWfdlr9LDx96DaoiICIiAiIgIiICIiAiIgIiICIiAiIgIiICIiAiIgIiICh2w8ylEHEutCjXqxerTFNIw7nEjonMd6xNeg2OvU/CFrPhCn4Qg2YtCzLutHxsfSC0InW20cYZJ28TAXnsoPaUHZIiICIiAiKmQ0BPED3INfabc9ziyKjcOT5HCoB+a0byrOrl9Yk6mxgdmFRYhSNnKATznMq+gs6qT1iXsj91NVJ6xL2R+6ryILOqk9Yl7I/dU6mT1ib8v3VdSqCzqZPWJvy/dTUv9Ym/L91XkQWtTJ6xN+X7qal/rE35fuq6pQWdQ/wBYm7Y/dTUP9Ym7Y/dV5EFnUP8AWJu2P3UBmZm2QzDeyQNqei4AUPUryIMyy2lsjQ9uw8e0HeDyq6sC7MnTDdia7rLc1noCIiAiIgIiIOd0tuYys10Yq+MZtG17NuXKP3XCfCF66uM0t0bjJM0TmxvJ9OOtA+v8wG4oOUNqT4UqprsewFzi1rRtJNAOtWYrKXkBjmOJ2APaUF+OckgCpJyAGZJ4gONeiaN3SYIqv+UkoX/VG5nVn1krG0c0VjswEj6SzEcL+VnIz910CAiIgIiICom4Luie5Vq3PwXdF3cg1dj+Tj6DfCFdVqyfJx9BvcrqApUIglFCVQSiVRAREQEREBERBVdvDm52eFbBa+7eHNzs8K2CAiIgIiICIsO87RgYeN2Q/UoMC3XhiJAJDRkKGleVa8xA5rW3lbsO9V3da8Qqgi+rkbaYJYXEtEjS2o2iuwjrXlejt2TWe8orNJaWOEc2E5PDnECrRspU5DbvXtFcl4hpraTBes725FkkMo58DT+hQe32aeSPgPIHEc29hWzs18VyeAOUfstJZ7YJI2SN2SMa8czmgrWC8vSIrsKD0BjwRUGoVS5e773I384W7gvRjtuXcgzUVLXg7DVHyBoqTRBUrdo4D+i7uWFab4awV2hambSgOdgaCSa0aMyRzDcgzrJ8mzoN7ldVqzuqxh2VaMupU2y3RwsdJNIyKNtMT3uDWiuzNHYiZnUMhFov44u716z/AH/9LZWC9YLQC6CeOcDaY5Gupz02KMWie0p2xZKxu1Zj2ZaIlVJWIiICIiCaooRBKKEQV3Zw5+kzwLYLX3Zw5+kzwLYICIiAiIgLnb/tVXU3NFOvaV0JK4+2jFicTtJPtQcrfc5dUBb254MEbQdtAtCYy60Nbt215l08YoEGVjXhnlLdS85uVkJ/AQvanPXhvlKkreUv2cPhKD1DQC8dddsFTnGHRH/o40/CWraTaE2ggTwysk1gD9W/0CMWdAcwaV30XEeSK3Vs9oirwJWvHM9lD4V7bdBrBD0Gj9EHnLp5bO4MnjfC7diGR5jsPUsuO/GjevQp7MyRpZIxsjTta4BwPUVp/wCCLDWuo6tbLhHMMSDVXffOMgArZueXbVek0VswHxTNS8bHtLjQ8oJoQsGWd0BwTtw7myCurdzHceQoLwiDgWuFQer2q/ZoIYY3tjjawua4YhwnEje45lYotLTsIKs2i8GMpiKDYQMLWMB3NaNtRkFxflfP/r2/8qHwSLqbFaHSelsZsbX+blHIuV8r3/z2/wDJh8Eiry/RLZwP+nH+XnOjmjDraDgbmN+IjjVy22C1XPaIpmksJqWkHJ4FMTHcYoR2rrPJDsf1qvy1TNwWNmWPFM/lwUa2vb3Ki1IjHFo7vVw58l+MtitO6zMxr9u0uzSeGSyfC5HtijawPe5xybl31yXOS+WOxB2EQ2lzAaF+GMdYaXV7aLz68La9t22eGpDXzOLuI4GjCO1xPYouq2DV4HWaeVlKUjIwnjJqMypTknevsox8Hj5OpMc25mO8RqIe33Pf1ntkWugkD2Z1yIcwjMhzdoK5uHyt2B0ckh1rCxwayMtaZJq1o5oB2UGddlQuE0AtktmtD2YXMZK0gtcCMxWh56LRaK2cyTxtbSppmQDSu1OpaeWPJ/TwU6szO4rrWvv6PWrp8q1gnLxIZLKWtc6soBa4N2hpaTV31d+6qs2Xyv2F8ojcyeJpNBK9rMHO4A1A5c15npVdnwe3yQZOoYTyEuY1x9pWZpndBihscziC6YSClAKBuAgfiUepfUz4XRwnDTelNT88b79nuFsvOGGJ08sjWRMFXPJypxcpPEuKk8sliDqCG0uZWmMNjHXhLq9y4XSS+JJLBYYnEltXvOe1zGNa2vNVx61v9D9DhbIfSOGOlA0AUPKeVWc1rW1VjjBhw4q3zRMzMzH4iPV6Vct/We2xiWzyCRpypsc0/Nc07Cs9eHaC3k+x2+SEOJY5zo3ZmhLX0B7F7ex9QDxgKeO3NG2bjMEYMs1ifh3j3Xbr4c/Sb4AtgtddfCn6bfAFsVYyCIiAiIggrkLQPRPX3rsCuW1OIO53d6DlbCytoceIfqt7VayywGO0TA78JHKFnyyIKJ5Ml4d5Qq+cJSRkWRYTxgNpUdYK9jtVoXG6WaPC2M9GgmZUxuOVeNhPEe8INX5IZSJrU2hwmJhJ3VD8u93YvoK4j/48XMR+IryTQ65m2KBseRkd6UrhvfSlByAZDrXqmjMlbOORzx7a/qg2yIiAqZIw4EOAcDtBAIPOFUiDTy6K2cmrQ+E/05HNH3TULHm0Ws8ccry10rxG8h0ry6hwnYNi6BY14/IzfZv8JQamzD0GdBvcFzPlNuyW0WAthbjcyaOQtBzLWhwNOX0guns3AZ0W+EKuSMOBBFQciFG1eaNStw5JxXi8d4l4LcOkFtsOIQMaDsIfHiPerdsda7fPrbQTJI6jaUFA0bGhoyaF7S/RKykkmMZ8iv2XR2zxGrYwDx0CqjDHrO26f5G3xmlK1mfWO7irZoI6W7BGKCZjtayuwmhBaeQgrjrtt81ma6F1j1sgqA5ziKc4G3tC94wjZuWrtmjNnlOJzBXfRTtj3O4nUqMXFTWnTvWLRvcb8+zzfQiCQzvdN6b5NjdrY8j1A57twWo0QuuaC2tZLG6NzThII3g7uML2awXLDBwGgcu9S65otZrcIx8dE6cbifDs8Zea3rqPm17a8PJvKJdUwvMzat2rkEBa8CrThYGkc9QclsfKFdksliu98cZe2LWh9M8OJrKEji9Er0q3XVFPTWNDqbKq5Ld7HR6stq3ZSi50o1MeUq8deL476+mNPKYNFnWy7GhuUsDsbK7DUUcw8+XYsC59MLfYYX2WOAYs2tkcDiZuqM6EjcV7LY7vjhbgYAG8SwbXovZ5TicwV5Ak49zuJ05j42a15L1i0b3G/R5NoXcMj7SxxqSDicdoGdaV3r29jaADiCxLDdMUApG0NWYp1rFY1DPmzWzXm9+6u6uFP02+ALYrXXTwp+m3wBbFSUiIiAiIgs2uXDG93E09q5WG8Ax4Yd9QOcLf37JSE8rmj21XIXvKGta/exwd2IL9+sAwSt2ggHlaTRYj5KivIsq2MEsD6HMNqOrP9Fr4HVag1ttmw7VgMnqcl1dzXI21fCmuANIcLCf5ZHEkOHNh9q5exw0yIoQaEcoyKDPsjTku/wBFPkXfaHwtXFWZq7TRU/FPH9T/ABCDdoiICIiAsa8vkZvs3+ErJWNefyM32b/CUGsg4Lei3uVwK3BwW9FvcrgQSiIglSoRBKIiAiIgIiICIiC5dPCn+0HgC2K110bZ/tB4GrYoCIiAiIg1ekbTqHOArgLXEfV3lcZapdY2h2DuXosjAQQRUEEEcYO5co/Qx+tGGZogrU1B1mH5o3dfsQcv8Ke+WfA9wY6WUgbsJeSB2FZcUeEKiGyhskxGQ1kmEcQxmivPeg6HQpnoznjkaOxv+1y17WTV2u0NAoNYXDmd6X6rsND2fEPd86V3sAHfVc5pW0ttrz85kZ/DT9EGNA1dboofRlH1m93+lyMbl1GiMlTKORh8SDpEREBERAWLenyM32UnhKyli3p8hN9lJ4Sg10PBb0W9wVapj4LeiO4KpBKIiCUREBSoRBKIiAlURAqiIgrufbP9r/g1bJa259s/2v8Ag1bJAREQEVFVNUFShx28ypJUOOR5j3IPPy3by1VuSNZIardobkeZB2OjsWGzQjjbi63Eu/VcxppHS1Md86Iexzv3XYWJuGONvExg7Ghctpu342A/UePxAoNTC1dJom2jpuizvK56ztXR6MZGXmZ3lB0SKiqVQVVSqpqlUFatzRh7XNOxwLTzEUVVUqg0dncR8W7J8YAI3kbA8cYPGrwKz7TY45aY21psIJDhzEZhY/mhn0k390oLKK95ob9LN/c/0nmgfSzffHuoLKlXfNA+mm+833U80f1pu1nuoLSK75p/rS/l+6nmo/TSfdj91BaRXPNbvp3/AHI/2TzW/wCnd/bj/ZBbRV+a3/Tn+0xPNkn0/wCUxBSqXOABJyAzJ4ld82SfTD+y391Uy6RUGR5lpnhoGsrygbesoJueMhjnkU1jy8D6uxvsCz0oiAiIgsaxRrFYLlS6RBkaxW7RaMLHHiaVjumWtvW3hrRU0Fc89nF7UGFDZSVFqsZoaCvUrsd4tGwghXPObSg6Bk2Q5h3LltLpsUsTd7WEnrd/pX2XuG1Fct3Iudv23OMusDXOBAByrSiDaWRoyW9u0iMk7nCi4yx36zecPPkVsTpJGBwx2oO2E1dinWLQXReOOMHjJI5ls2z1QZusU41ih6rD0GRiU4lYxKoOQXaqcStYlNUFyqmqt1UgoLlUqqKqUFVVKpCIKqpVQiCVKhEEooUoCIoQSiIgwiFQ5qvUUFqDFdHVYdqupsgo4VC2pYowIOUk0Ob/ACSSRcgNR2FWv4OfvtMn3WrsMCYEHM2TRgR7XveeNxWc26W8S3GrTVoNM64ojwo2u52gqWXBAMxCwHjwBbkMTVoMKOyBuwU5leESyMCnAgsCNVBivBiYUFsNVVFXhU0QUUVQCmimiCkKoKaIAgiilKKUAKUARBKKFIQEREEoiICIiCUUIg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eg;base64,/9j/4AAQSkZJRgABAQAAAQABAAD/2wCEAAkGBhAPEA8PDw8QDRAPEA8QEA8QDhAQDxAPFRAVFBURFBQXGyYeFxkjGRUSHy8gJCcpLCwsFR4xNTAqNSYrLCkBCQoKDgwOFw8OGjAjHiQpNTQsLzQ1LC81LSk1KikqKiwvLCw1LTU1KSwvLSwvNSw1LCwtLC01KikpMSwsNCwsLP/AABEIAL8BCAMBIgACEQEDEQH/xAAcAAEAAQUBAQAAAAAAAAAAAAAAAQIDBAUGBwj/xABGEAABAwEEBAkGDAYCAwAAAAABAAIDEQQFEiEGEzFBMlFhcXKBkbGyBxUiVKHSFCMzUlNic5Kio8HRFkJjk8LhdIIkJTX/xAAZAQEAAwEBAAAAAAAAAAAAAAAAAgMEAQX/xAAoEQEAAgIABQIGAwAAAAAAAAAAAQIDEQQSEzFRQYEhIjJhcZEFFDT/2gAMAwEAAhEDEQA/APcUREBERARFSXAIKkVGtCCUIK0UA1UoCIiAiIgIiICIiAiIgIiICIiAiIgIiICIiAiIgIiICIiAiIgszz4ecrDdOsO1WzE53PQcw2KwbSg2OvTXrW/CFOvQbRlpos6OQOFQueFoWfdlr9LDx96DaoiICIiAiIgIiICIiAiIgIiICIiAiIgIiICIiAiIgIiICh2w8ylEHEutCjXqxerTFNIw7nEjonMd6xNeg2OvU/CFrPhCn4Qg2YtCzLutHxsfSC0InW20cYZJ28TAXnsoPaUHZIiICIiAiKmQ0BPED3INfabc9ziyKjcOT5HCoB+a0byrOrl9Yk6mxgdmFRYhSNnKATznMq+gs6qT1iXsj91NVJ6xL2R+6ryILOqk9Yl7I/dU6mT1ib8v3VdSqCzqZPWJvy/dTUv9Ym/L91XkQWtTJ6xN+X7qal/rE35fuq6pQWdQ/wBYm7Y/dTUP9Ym7Y/dV5EFnUP8AWJu2P3UBmZm2QzDeyQNqei4AUPUryIMyy2lsjQ9uw8e0HeDyq6sC7MnTDdia7rLc1noCIiAiIgIiIOd0tuYys10Yq+MZtG17NuXKP3XCfCF66uM0t0bjJM0TmxvJ9OOtA+v8wG4oOUNqT4UqprsewFzi1rRtJNAOtWYrKXkBjmOJ2APaUF+OckgCpJyAGZJ4gONeiaN3SYIqv+UkoX/VG5nVn1krG0c0VjswEj6SzEcL+VnIz910CAiIgIiICom4Luie5Vq3PwXdF3cg1dj+Tj6DfCFdVqyfJx9BvcrqApUIglFCVQSiVRAREQEREBERBVdvDm52eFbBa+7eHNzs8K2CAiIgIiICIsO87RgYeN2Q/UoMC3XhiJAJDRkKGleVa8xA5rW3lbsO9V3da8Qqgi+rkbaYJYXEtEjS2o2iuwjrXlejt2TWe8orNJaWOEc2E5PDnECrRspU5DbvXtFcl4hpraTBes725FkkMo58DT+hQe32aeSPgPIHEc29hWzs18VyeAOUfstJZ7YJI2SN2SMa8czmgrWC8vSIrsKD0BjwRUGoVS5e773I384W7gvRjtuXcgzUVLXg7DVHyBoqTRBUrdo4D+i7uWFab4awV2hambSgOdgaCSa0aMyRzDcgzrJ8mzoN7ldVqzuqxh2VaMupU2y3RwsdJNIyKNtMT3uDWiuzNHYiZnUMhFov44u716z/AH/9LZWC9YLQC6CeOcDaY5Gupz02KMWie0p2xZKxu1Zj2ZaIlVJWIiICIiCaooRBKKEQV3Zw5+kzwLYLX3Zw5+kzwLYICIiAiIgLnb/tVXU3NFOvaV0JK4+2jFicTtJPtQcrfc5dUBb254MEbQdtAtCYy60Nbt215l08YoEGVjXhnlLdS85uVkJ/AQvanPXhvlKkreUv2cPhKD1DQC8dddsFTnGHRH/o40/CWraTaE2ggTwysk1gD9W/0CMWdAcwaV30XEeSK3Vs9oirwJWvHM9lD4V7bdBrBD0Gj9EHnLp5bO4MnjfC7diGR5jsPUsuO/GjevQp7MyRpZIxsjTta4BwPUVp/wCCLDWuo6tbLhHMMSDVXffOMgArZueXbVek0VswHxTNS8bHtLjQ8oJoQsGWd0BwTtw7myCurdzHceQoLwiDgWuFQer2q/ZoIYY3tjjawua4YhwnEje45lYotLTsIKs2i8GMpiKDYQMLWMB3NaNtRkFxflfP/r2/8qHwSLqbFaHSelsZsbX+blHIuV8r3/z2/wDJh8Eiry/RLZwP+nH+XnOjmjDraDgbmN+IjjVy22C1XPaIpmksJqWkHJ4FMTHcYoR2rrPJDsf1qvy1TNwWNmWPFM/lwUa2vb3Ki1IjHFo7vVw58l+MtitO6zMxr9u0uzSeGSyfC5HtijawPe5xybl31yXOS+WOxB2EQ2lzAaF+GMdYaXV7aLz68La9t22eGpDXzOLuI4GjCO1xPYouq2DV4HWaeVlKUjIwnjJqMypTknevsox8Hj5OpMc25mO8RqIe33Pf1ntkWugkD2Z1yIcwjMhzdoK5uHyt2B0ckh1rCxwayMtaZJq1o5oB2UGddlQuE0AtktmtD2YXMZK0gtcCMxWh56LRaK2cyTxtbSppmQDSu1OpaeWPJ/TwU6szO4rrWvv6PWrp8q1gnLxIZLKWtc6soBa4N2hpaTV31d+6qs2Xyv2F8ojcyeJpNBK9rMHO4A1A5c15npVdnwe3yQZOoYTyEuY1x9pWZpndBihscziC6YSClAKBuAgfiUepfUz4XRwnDTelNT88b79nuFsvOGGJ08sjWRMFXPJypxcpPEuKk8sliDqCG0uZWmMNjHXhLq9y4XSS+JJLBYYnEltXvOe1zGNa2vNVx61v9D9DhbIfSOGOlA0AUPKeVWc1rW1VjjBhw4q3zRMzMzH4iPV6Vct/We2xiWzyCRpypsc0/Nc07Cs9eHaC3k+x2+SEOJY5zo3ZmhLX0B7F7ex9QDxgKeO3NG2bjMEYMs1ifh3j3Xbr4c/Sb4AtgtddfCn6bfAFsVYyCIiAiIggrkLQPRPX3rsCuW1OIO53d6DlbCytoceIfqt7VayywGO0TA78JHKFnyyIKJ5Ml4d5Qq+cJSRkWRYTxgNpUdYK9jtVoXG6WaPC2M9GgmZUxuOVeNhPEe8INX5IZSJrU2hwmJhJ3VD8u93YvoK4j/48XMR+IryTQ65m2KBseRkd6UrhvfSlByAZDrXqmjMlbOORzx7a/qg2yIiAqZIw4EOAcDtBAIPOFUiDTy6K2cmrQ+E/05HNH3TULHm0Ws8ccry10rxG8h0ry6hwnYNi6BY14/IzfZv8JQamzD0GdBvcFzPlNuyW0WAthbjcyaOQtBzLWhwNOX0guns3AZ0W+EKuSMOBBFQciFG1eaNStw5JxXi8d4l4LcOkFtsOIQMaDsIfHiPerdsda7fPrbQTJI6jaUFA0bGhoyaF7S/RKykkmMZ8iv2XR2zxGrYwDx0CqjDHrO26f5G3xmlK1mfWO7irZoI6W7BGKCZjtayuwmhBaeQgrjrtt81ma6F1j1sgqA5ziKc4G3tC94wjZuWrtmjNnlOJzBXfRTtj3O4nUqMXFTWnTvWLRvcb8+zzfQiCQzvdN6b5NjdrY8j1A57twWo0QuuaC2tZLG6NzThII3g7uML2awXLDBwGgcu9S65otZrcIx8dE6cbifDs8Zea3rqPm17a8PJvKJdUwvMzat2rkEBa8CrThYGkc9QclsfKFdksliu98cZe2LWh9M8OJrKEji9Er0q3XVFPTWNDqbKq5Ld7HR6stq3ZSi50o1MeUq8deL476+mNPKYNFnWy7GhuUsDsbK7DUUcw8+XYsC59MLfYYX2WOAYs2tkcDiZuqM6EjcV7LY7vjhbgYAG8SwbXovZ5TicwV5Ak49zuJ05j42a15L1i0b3G/R5NoXcMj7SxxqSDicdoGdaV3r29jaADiCxLDdMUApG0NWYp1rFY1DPmzWzXm9+6u6uFP02+ALYrXXTwp+m3wBbFSUiIiAiIgs2uXDG93E09q5WG8Ax4Yd9QOcLf37JSE8rmj21XIXvKGta/exwd2IL9+sAwSt2ggHlaTRYj5KivIsq2MEsD6HMNqOrP9Fr4HVag1ttmw7VgMnqcl1dzXI21fCmuANIcLCf5ZHEkOHNh9q5exw0yIoQaEcoyKDPsjTku/wBFPkXfaHwtXFWZq7TRU/FPH9T/ABCDdoiICIiAsa8vkZvs3+ErJWNefyM32b/CUGsg4Lei3uVwK3BwW9FvcrgQSiIglSoRBKIiAiIgIiICIiC5dPCn+0HgC2K110bZ/tB4GrYoCIiAiIg1ekbTqHOArgLXEfV3lcZapdY2h2DuXosjAQQRUEEEcYO5co/Qx+tGGZogrU1B1mH5o3dfsQcv8Ke+WfA9wY6WUgbsJeSB2FZcUeEKiGyhskxGQ1kmEcQxmivPeg6HQpnoznjkaOxv+1y17WTV2u0NAoNYXDmd6X6rsND2fEPd86V3sAHfVc5pW0ttrz85kZ/DT9EGNA1dboofRlH1m93+lyMbl1GiMlTKORh8SDpEREBERAWLenyM32UnhKyli3p8hN9lJ4Sg10PBb0W9wVapj4LeiO4KpBKIiCUREBSoRBKIiAlURAqiIgrufbP9r/g1bJa259s/2v8Ag1bJAREQEVFVNUFShx28ypJUOOR5j3IPPy3by1VuSNZIardobkeZB2OjsWGzQjjbi63Eu/VcxppHS1Md86Iexzv3XYWJuGONvExg7Ghctpu342A/UePxAoNTC1dJom2jpuizvK56ztXR6MZGXmZ3lB0SKiqVQVVSqpqlUFatzRh7XNOxwLTzEUVVUqg0dncR8W7J8YAI3kbA8cYPGrwKz7TY45aY21psIJDhzEZhY/mhn0k390oLKK95ob9LN/c/0nmgfSzffHuoLKlXfNA+mm+833U80f1pu1nuoLSK75p/rS/l+6nmo/TSfdj91BaRXPNbvp3/AHI/2TzW/wCnd/bj/ZBbRV+a3/Tn+0xPNkn0/wCUxBSqXOABJyAzJ4ld82SfTD+y391Uy6RUGR5lpnhoGsrygbesoJueMhjnkU1jy8D6uxvsCz0oiAiIgsaxRrFYLlS6RBkaxW7RaMLHHiaVjumWtvW3hrRU0Fc89nF7UGFDZSVFqsZoaCvUrsd4tGwghXPObSg6Bk2Q5h3LltLpsUsTd7WEnrd/pX2XuG1Fct3Iudv23OMusDXOBAByrSiDaWRoyW9u0iMk7nCi4yx36zecPPkVsTpJGBwx2oO2E1dinWLQXReOOMHjJI5ls2z1QZusU41ih6rD0GRiU4lYxKoOQXaqcStYlNUFyqmqt1UgoLlUqqKqUFVVKpCIKqpVQiCVKhEEooUoCIoQSiIgwiFQ5qvUUFqDFdHVYdqupsgo4VC2pYowIOUk0Ob/ACSSRcgNR2FWv4OfvtMn3WrsMCYEHM2TRgR7XveeNxWc26W8S3GrTVoNM64ojwo2u52gqWXBAMxCwHjwBbkMTVoMKOyBuwU5leESyMCnAgsCNVBivBiYUFsNVVFXhU0QUUVQCmimiCkKoKaIAgiilKKUAKUARBKKFIQEREEoiICIiCUUIg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8793" name="Picture 9" descr="http://jaybot7.com/blog/wp-content/uploads/2010/10/demodu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438400"/>
            <a:ext cx="6191250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55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/>
          <a:lstStyle/>
          <a:p>
            <a:pPr algn="l" eaLnBrk="1" hangingPunct="1"/>
            <a:r>
              <a:rPr smtClean="0"/>
              <a:t>IF 023-Java</a:t>
            </a:r>
            <a:r>
              <a:rPr sz="3600" smtClean="0"/>
              <a:t/>
            </a:r>
            <a:br>
              <a:rPr sz="3600" smtClean="0"/>
            </a:br>
            <a:endParaRPr lang="ru-RU" sz="3600" smtClean="0"/>
          </a:p>
        </p:txBody>
      </p:sp>
      <p:sp>
        <p:nvSpPr>
          <p:cNvPr id="12293" name="Rectangle 5"/>
          <p:cNvSpPr>
            <a:spLocks noGrp="1"/>
          </p:cNvSpPr>
          <p:nvPr>
            <p:ph type="body" sz="half" idx="4294967295"/>
          </p:nvPr>
        </p:nvSpPr>
        <p:spPr>
          <a:xfrm>
            <a:off x="457200" y="3238500"/>
            <a:ext cx="4038600" cy="2095500"/>
          </a:xfrm>
        </p:spPr>
        <p:txBody>
          <a:bodyPr/>
          <a:lstStyle/>
          <a:p>
            <a:pPr marL="533400" indent="-533400"/>
            <a:r>
              <a:rPr lang="en-US" sz="2800" smtClean="0">
                <a:solidFill>
                  <a:schemeClr val="bg1"/>
                </a:solidFill>
              </a:rPr>
              <a:t>Volodymyr Ostapiv</a:t>
            </a:r>
          </a:p>
          <a:p>
            <a:pPr marL="533400" indent="-533400"/>
            <a:r>
              <a:rPr lang="en-US" sz="2800" smtClean="0">
                <a:solidFill>
                  <a:schemeClr val="bg1"/>
                </a:solidFill>
              </a:rPr>
              <a:t>Olga Svyryd</a:t>
            </a:r>
          </a:p>
          <a:p>
            <a:pPr marL="533400" indent="-533400"/>
            <a:r>
              <a:rPr lang="en-US" sz="2800" smtClean="0">
                <a:solidFill>
                  <a:schemeClr val="bg1"/>
                </a:solidFill>
              </a:rPr>
              <a:t>Rostyslav Apostol</a:t>
            </a:r>
          </a:p>
          <a:p>
            <a:pPr marL="533400" indent="-533400"/>
            <a:r>
              <a:rPr lang="en-US" sz="2800" smtClean="0">
                <a:solidFill>
                  <a:schemeClr val="bg1"/>
                </a:solidFill>
              </a:rPr>
              <a:t>Sergii Zaiats</a:t>
            </a:r>
            <a:endParaRPr lang="ru-RU" sz="2800" smtClean="0">
              <a:solidFill>
                <a:schemeClr val="bg1"/>
              </a:solidFill>
            </a:endParaRPr>
          </a:p>
        </p:txBody>
      </p:sp>
      <p:sp>
        <p:nvSpPr>
          <p:cNvPr id="12294" name="Rectangle 6"/>
          <p:cNvSpPr>
            <a:spLocks noGrp="1"/>
          </p:cNvSpPr>
          <p:nvPr>
            <p:ph type="body" sz="half" idx="4294967295"/>
          </p:nvPr>
        </p:nvSpPr>
        <p:spPr>
          <a:xfrm>
            <a:off x="4648200" y="3238500"/>
            <a:ext cx="4038600" cy="2098675"/>
          </a:xfrm>
        </p:spPr>
        <p:txBody>
          <a:bodyPr/>
          <a:lstStyle/>
          <a:p>
            <a:pPr marL="533400" indent="-533400"/>
            <a:r>
              <a:rPr lang="en-US" sz="2800" smtClean="0">
                <a:solidFill>
                  <a:schemeClr val="bg1"/>
                </a:solidFill>
              </a:rPr>
              <a:t>Andrius Omelchenko</a:t>
            </a:r>
          </a:p>
          <a:p>
            <a:pPr marL="533400" indent="-533400"/>
            <a:r>
              <a:rPr lang="en-US" sz="2800" smtClean="0">
                <a:solidFill>
                  <a:schemeClr val="bg1"/>
                </a:solidFill>
              </a:rPr>
              <a:t>Oleg Syvak</a:t>
            </a:r>
          </a:p>
          <a:p>
            <a:pPr marL="533400" indent="-533400"/>
            <a:r>
              <a:rPr lang="en-US" sz="2800" smtClean="0">
                <a:solidFill>
                  <a:schemeClr val="bg1"/>
                </a:solidFill>
              </a:rPr>
              <a:t>Ivan Duda</a:t>
            </a:r>
          </a:p>
          <a:p>
            <a:pPr marL="533400" indent="-533400"/>
            <a:r>
              <a:rPr lang="en-US" sz="2800" smtClean="0">
                <a:solidFill>
                  <a:schemeClr val="bg1"/>
                </a:solidFill>
              </a:rPr>
              <a:t>Sergii Lamanov</a:t>
            </a:r>
            <a:endParaRPr lang="ru-RU" sz="2800" smtClean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553200" y="6248400"/>
            <a:ext cx="22098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600">
                <a:solidFill>
                  <a:srgbClr val="B9CDE5"/>
                </a:solidFill>
                <a:latin typeface="Segoe UI" pitchFamily="34" charset="0"/>
                <a:cs typeface="Segoe UI" pitchFamily="34" charset="0"/>
              </a:rPr>
              <a:t>18.12.2012</a:t>
            </a:r>
          </a:p>
        </p:txBody>
      </p:sp>
      <p:sp>
        <p:nvSpPr>
          <p:cNvPr id="12295" name="Text Box 7"/>
          <p:cNvSpPr txBox="1">
            <a:spLocks noChangeArrowheads="1"/>
          </p:cNvSpPr>
          <p:nvPr/>
        </p:nvSpPr>
        <p:spPr bwMode="auto">
          <a:xfrm>
            <a:off x="1066800" y="1981200"/>
            <a:ext cx="7315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5400">
                <a:solidFill>
                  <a:prstClr val="white"/>
                </a:solidFill>
              </a:rPr>
              <a:t>IF 023 Java</a:t>
            </a:r>
            <a:endParaRPr lang="ru-RU" sz="5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7966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2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2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2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2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2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2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2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2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2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 tmFilter="0,0; .5, 1; 1, 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CVTracker: new view</a:t>
            </a:r>
            <a:endParaRPr lang="en-US" dirty="0"/>
          </a:p>
        </p:txBody>
      </p:sp>
      <p:pic>
        <p:nvPicPr>
          <p:cNvPr id="1208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95400"/>
            <a:ext cx="8543925" cy="4979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646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smtClean="0"/>
              <a:t>Thank You!</a:t>
            </a:r>
            <a:br>
              <a:rPr lang="en-US" sz="7200" dirty="0" smtClean="0"/>
            </a:br>
            <a:endParaRPr lang="en-US" sz="7200" dirty="0"/>
          </a:p>
        </p:txBody>
      </p:sp>
      <p:pic>
        <p:nvPicPr>
          <p:cNvPr id="117764" name="Picture 4" descr="http://goaupairphiladelphia.files.wordpress.com/2012/10/world-smile-da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58140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80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With a great </a:t>
            </a:r>
            <a:r>
              <a:rPr lang="en-US" dirty="0">
                <a:latin typeface="Arial" pitchFamily="34" charset="0"/>
                <a:cs typeface="Arial" pitchFamily="34" charset="0"/>
              </a:rPr>
              <a:t>respect to Yuriy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Bezgachnyuk!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98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057400"/>
            <a:ext cx="2667000" cy="3553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81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2" y="6195056"/>
            <a:ext cx="2154238" cy="181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816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127" y="6195056"/>
            <a:ext cx="163106" cy="165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818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2586404"/>
            <a:ext cx="4105275" cy="249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305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CVTracker: Controller </a:t>
            </a:r>
            <a:r>
              <a:rPr lang="en-US" dirty="0" smtClean="0">
                <a:sym typeface="Wingdings" pitchFamily="2" charset="2"/>
              </a:rPr>
              <a:t> Service</a:t>
            </a:r>
            <a:endParaRPr lang="en-US" dirty="0"/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765300"/>
            <a:ext cx="8926286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955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GB8EPeSFOydrGgazeC5oj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6625</TotalTime>
  <Words>1709</Words>
  <Application>Microsoft Office PowerPoint</Application>
  <PresentationFormat>On-screen Show (4:3)</PresentationFormat>
  <Paragraphs>457</Paragraphs>
  <Slides>81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81</vt:i4>
      </vt:variant>
    </vt:vector>
  </HeadingPairs>
  <TitlesOfParts>
    <vt:vector size="85" baseType="lpstr">
      <vt:lpstr>Office Theme</vt:lpstr>
      <vt:lpstr>1_Office Theme</vt:lpstr>
      <vt:lpstr>Document</vt:lpstr>
      <vt:lpstr>Документ</vt:lpstr>
      <vt:lpstr>  </vt:lpstr>
      <vt:lpstr>PowerPoint Presentation</vt:lpstr>
      <vt:lpstr>First command task</vt:lpstr>
      <vt:lpstr>Pokémon WebServer</vt:lpstr>
      <vt:lpstr>Team project: CVTracker</vt:lpstr>
      <vt:lpstr>CVTracker functionality </vt:lpstr>
      <vt:lpstr>CVTracker: old view</vt:lpstr>
      <vt:lpstr>CVTracker: new view</vt:lpstr>
      <vt:lpstr>CVTracker: Controller  Service</vt:lpstr>
      <vt:lpstr>Scheduled letter update</vt:lpstr>
      <vt:lpstr>CVTracker: DB structure</vt:lpstr>
      <vt:lpstr>             CVTracker tasks for IF-023</vt:lpstr>
      <vt:lpstr>Pop-Up page preview</vt:lpstr>
      <vt:lpstr>PowerPoint Presentation</vt:lpstr>
      <vt:lpstr>MD5 Authorization</vt:lpstr>
      <vt:lpstr>Vacancy page</vt:lpstr>
      <vt:lpstr>Statistics improvements</vt:lpstr>
      <vt:lpstr>Statistics page redesign</vt:lpstr>
      <vt:lpstr>CVTracker Tasks</vt:lpstr>
      <vt:lpstr>CVTracker: summary</vt:lpstr>
      <vt:lpstr>Questions, please…</vt:lpstr>
      <vt:lpstr>About me</vt:lpstr>
      <vt:lpstr>Web-Server</vt:lpstr>
      <vt:lpstr>CVTracker, settings view JSP, JSTL, Spring</vt:lpstr>
      <vt:lpstr>CVTracker, resumes duplication Hibernate</vt:lpstr>
      <vt:lpstr>CVTracker, letters parsing RegExps</vt:lpstr>
      <vt:lpstr>CVTracker: letters parsing</vt:lpstr>
      <vt:lpstr>CVTracker, working with letters Hibernate, SQl</vt:lpstr>
      <vt:lpstr>CVTracker, working with letters JSP, JSTL</vt:lpstr>
      <vt:lpstr>CVTracker SQL, JSP, JSTL</vt:lpstr>
      <vt:lpstr>CVTracker JSP, JSTL, HTML</vt:lpstr>
      <vt:lpstr>CVTracker: summary</vt:lpstr>
      <vt:lpstr>Questions, please…</vt:lpstr>
      <vt:lpstr>PowerPoint Presentation</vt:lpstr>
      <vt:lpstr>BiFrost Server</vt:lpstr>
      <vt:lpstr>CVTracker</vt:lpstr>
      <vt:lpstr>UI features Task1: validation of input date </vt:lpstr>
      <vt:lpstr>UI features Task 2: validation of chosen mail servers</vt:lpstr>
      <vt:lpstr>Java features Task 1: testing of patterns </vt:lpstr>
      <vt:lpstr>Java features Task 1: testing of patterns </vt:lpstr>
      <vt:lpstr>Java features Task 2: adding new patterns</vt:lpstr>
      <vt:lpstr>Java features Task 2: adding new patterns </vt:lpstr>
      <vt:lpstr>Conclusion</vt:lpstr>
      <vt:lpstr>Questions, please…</vt:lpstr>
      <vt:lpstr>About me</vt:lpstr>
      <vt:lpstr>WebServer</vt:lpstr>
      <vt:lpstr>CVTracker</vt:lpstr>
      <vt:lpstr>New GUI +edit feature+"Look for" input field </vt:lpstr>
      <vt:lpstr>Validation</vt:lpstr>
      <vt:lpstr>CVTracker: summary</vt:lpstr>
      <vt:lpstr>Questions, please…</vt:lpstr>
      <vt:lpstr>About me</vt:lpstr>
      <vt:lpstr>The first team task</vt:lpstr>
      <vt:lpstr>My tasks</vt:lpstr>
      <vt:lpstr>Module drop-down menu</vt:lpstr>
      <vt:lpstr>Progress bar</vt:lpstr>
      <vt:lpstr>Pool-threads</vt:lpstr>
      <vt:lpstr>Block diagram</vt:lpstr>
      <vt:lpstr>Questions, please…</vt:lpstr>
      <vt:lpstr>PowerPoint Presentation</vt:lpstr>
      <vt:lpstr>CVTracker</vt:lpstr>
      <vt:lpstr>Questions, please…</vt:lpstr>
      <vt:lpstr>About me</vt:lpstr>
      <vt:lpstr>The first team task</vt:lpstr>
      <vt:lpstr>CVTracker, Settings low fixes</vt:lpstr>
      <vt:lpstr>CVTracker, Inbox Checkboxes “Check all”, “Uncheck all” changed to buttons “All”, “None”. </vt:lpstr>
      <vt:lpstr>CVTracker, Settings,  Updating time option </vt:lpstr>
      <vt:lpstr>CVTracker, back-end Scheduler Service</vt:lpstr>
      <vt:lpstr>Questions, please…</vt:lpstr>
      <vt:lpstr>PowerPoint Presentation</vt:lpstr>
      <vt:lpstr>Pokémon WebServer</vt:lpstr>
      <vt:lpstr>         </vt:lpstr>
      <vt:lpstr>         </vt:lpstr>
      <vt:lpstr>CVTracker</vt:lpstr>
      <vt:lpstr>CVTracker: summary</vt:lpstr>
      <vt:lpstr>Questions, please…</vt:lpstr>
      <vt:lpstr>Summary</vt:lpstr>
      <vt:lpstr>CVTracker: demonstration</vt:lpstr>
      <vt:lpstr>IF 023-Java </vt:lpstr>
      <vt:lpstr>Thank You! </vt:lpstr>
      <vt:lpstr>With a great respect to Yuriy Bezgachnyuk!</vt:lpstr>
    </vt:vector>
  </TitlesOfParts>
  <Company>ss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Roman Mashchak</dc:creator>
  <cp:lastModifiedBy>Оля</cp:lastModifiedBy>
  <cp:revision>243</cp:revision>
  <dcterms:created xsi:type="dcterms:W3CDTF">2011-09-23T10:13:30Z</dcterms:created>
  <dcterms:modified xsi:type="dcterms:W3CDTF">2012-12-18T14:02:49Z</dcterms:modified>
</cp:coreProperties>
</file>